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391" autoAdjust="0"/>
  </p:normalViewPr>
  <p:slideViewPr>
    <p:cSldViewPr>
      <p:cViewPr>
        <p:scale>
          <a:sx n="136" d="100"/>
          <a:sy n="136" d="100"/>
        </p:scale>
        <p:origin x="-858" y="42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72CC04-97F9-416E-890C-E11EC136EADD}" type="datetimeFigureOut">
              <a:rPr lang="ko-KR" altLang="en-US" smtClean="0"/>
              <a:pPr/>
              <a:t>2017-01-31</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419EA5-184B-4312-ABE9-6D33B472850D}" type="slidenum">
              <a:rPr lang="ko-KR" altLang="en-US" smtClean="0"/>
              <a:pPr/>
              <a:t>‹#›</a:t>
            </a:fld>
            <a:endParaRPr lang="ko-KR" altLang="en-US"/>
          </a:p>
        </p:txBody>
      </p:sp>
    </p:spTree>
    <p:extLst>
      <p:ext uri="{BB962C8B-B14F-4D97-AF65-F5344CB8AC3E}">
        <p14:creationId xmlns:p14="http://schemas.microsoft.com/office/powerpoint/2010/main" xmlns="" val="103633110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E419EA5-184B-4312-ABE9-6D33B472850D}" type="slidenum">
              <a:rPr lang="ko-KR" altLang="en-US" smtClean="0"/>
              <a:pPr/>
              <a:t>3</a:t>
            </a:fld>
            <a:endParaRPr lang="ko-KR" altLang="en-US"/>
          </a:p>
        </p:txBody>
      </p:sp>
    </p:spTree>
    <p:extLst>
      <p:ext uri="{BB962C8B-B14F-4D97-AF65-F5344CB8AC3E}">
        <p14:creationId xmlns:p14="http://schemas.microsoft.com/office/powerpoint/2010/main" xmlns="" val="56095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E419EA5-184B-4312-ABE9-6D33B472850D}" type="slidenum">
              <a:rPr lang="ko-KR" altLang="en-US" smtClean="0"/>
              <a:pPr/>
              <a:t>12</a:t>
            </a:fld>
            <a:endParaRPr lang="ko-KR" altLang="en-US"/>
          </a:p>
        </p:txBody>
      </p:sp>
    </p:spTree>
    <p:extLst>
      <p:ext uri="{BB962C8B-B14F-4D97-AF65-F5344CB8AC3E}">
        <p14:creationId xmlns:p14="http://schemas.microsoft.com/office/powerpoint/2010/main" xmlns="" val="560959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E419EA5-184B-4312-ABE9-6D33B472850D}" type="slidenum">
              <a:rPr lang="ko-KR" altLang="en-US" smtClean="0"/>
              <a:pPr/>
              <a:t>13</a:t>
            </a:fld>
            <a:endParaRPr lang="ko-KR" altLang="en-US"/>
          </a:p>
        </p:txBody>
      </p:sp>
    </p:spTree>
    <p:extLst>
      <p:ext uri="{BB962C8B-B14F-4D97-AF65-F5344CB8AC3E}">
        <p14:creationId xmlns:p14="http://schemas.microsoft.com/office/powerpoint/2010/main" xmlns="" val="560959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E419EA5-184B-4312-ABE9-6D33B472850D}" type="slidenum">
              <a:rPr lang="ko-KR" altLang="en-US" smtClean="0"/>
              <a:pPr/>
              <a:t>14</a:t>
            </a:fld>
            <a:endParaRPr lang="ko-KR" altLang="en-US"/>
          </a:p>
        </p:txBody>
      </p:sp>
    </p:spTree>
    <p:extLst>
      <p:ext uri="{BB962C8B-B14F-4D97-AF65-F5344CB8AC3E}">
        <p14:creationId xmlns:p14="http://schemas.microsoft.com/office/powerpoint/2010/main" xmlns="" val="560959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E419EA5-184B-4312-ABE9-6D33B472850D}" type="slidenum">
              <a:rPr lang="ko-KR" altLang="en-US" smtClean="0"/>
              <a:pPr/>
              <a:t>15</a:t>
            </a:fld>
            <a:endParaRPr lang="ko-KR" altLang="en-US"/>
          </a:p>
        </p:txBody>
      </p:sp>
    </p:spTree>
    <p:extLst>
      <p:ext uri="{BB962C8B-B14F-4D97-AF65-F5344CB8AC3E}">
        <p14:creationId xmlns:p14="http://schemas.microsoft.com/office/powerpoint/2010/main" xmlns="" val="560959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E419EA5-184B-4312-ABE9-6D33B472850D}" type="slidenum">
              <a:rPr lang="ko-KR" altLang="en-US" smtClean="0"/>
              <a:pPr/>
              <a:t>16</a:t>
            </a:fld>
            <a:endParaRPr lang="ko-KR" altLang="en-US"/>
          </a:p>
        </p:txBody>
      </p:sp>
    </p:spTree>
    <p:extLst>
      <p:ext uri="{BB962C8B-B14F-4D97-AF65-F5344CB8AC3E}">
        <p14:creationId xmlns:p14="http://schemas.microsoft.com/office/powerpoint/2010/main" xmlns="" val="560959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E419EA5-184B-4312-ABE9-6D33B472850D}" type="slidenum">
              <a:rPr lang="ko-KR" altLang="en-US" smtClean="0"/>
              <a:pPr/>
              <a:t>17</a:t>
            </a:fld>
            <a:endParaRPr lang="ko-KR" altLang="en-US"/>
          </a:p>
        </p:txBody>
      </p:sp>
    </p:spTree>
    <p:extLst>
      <p:ext uri="{BB962C8B-B14F-4D97-AF65-F5344CB8AC3E}">
        <p14:creationId xmlns:p14="http://schemas.microsoft.com/office/powerpoint/2010/main" xmlns="" val="560959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E419EA5-184B-4312-ABE9-6D33B472850D}" type="slidenum">
              <a:rPr lang="ko-KR" altLang="en-US" smtClean="0"/>
              <a:pPr/>
              <a:t>18</a:t>
            </a:fld>
            <a:endParaRPr lang="ko-KR" altLang="en-US"/>
          </a:p>
        </p:txBody>
      </p:sp>
    </p:spTree>
    <p:extLst>
      <p:ext uri="{BB962C8B-B14F-4D97-AF65-F5344CB8AC3E}">
        <p14:creationId xmlns:p14="http://schemas.microsoft.com/office/powerpoint/2010/main" xmlns="" val="560959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E419EA5-184B-4312-ABE9-6D33B472850D}" type="slidenum">
              <a:rPr lang="ko-KR" altLang="en-US" smtClean="0"/>
              <a:pPr/>
              <a:t>19</a:t>
            </a:fld>
            <a:endParaRPr lang="ko-KR" altLang="en-US"/>
          </a:p>
        </p:txBody>
      </p:sp>
    </p:spTree>
    <p:extLst>
      <p:ext uri="{BB962C8B-B14F-4D97-AF65-F5344CB8AC3E}">
        <p14:creationId xmlns:p14="http://schemas.microsoft.com/office/powerpoint/2010/main" xmlns="" val="560959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E419EA5-184B-4312-ABE9-6D33B472850D}" type="slidenum">
              <a:rPr lang="ko-KR" altLang="en-US" smtClean="0"/>
              <a:pPr/>
              <a:t>20</a:t>
            </a:fld>
            <a:endParaRPr lang="ko-KR" altLang="en-US"/>
          </a:p>
        </p:txBody>
      </p:sp>
    </p:spTree>
    <p:extLst>
      <p:ext uri="{BB962C8B-B14F-4D97-AF65-F5344CB8AC3E}">
        <p14:creationId xmlns:p14="http://schemas.microsoft.com/office/powerpoint/2010/main" xmlns="" val="56095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E419EA5-184B-4312-ABE9-6D33B472850D}" type="slidenum">
              <a:rPr lang="ko-KR" altLang="en-US" smtClean="0"/>
              <a:pPr/>
              <a:t>4</a:t>
            </a:fld>
            <a:endParaRPr lang="ko-KR" altLang="en-US"/>
          </a:p>
        </p:txBody>
      </p:sp>
    </p:spTree>
    <p:extLst>
      <p:ext uri="{BB962C8B-B14F-4D97-AF65-F5344CB8AC3E}">
        <p14:creationId xmlns:p14="http://schemas.microsoft.com/office/powerpoint/2010/main" xmlns="" val="56095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E419EA5-184B-4312-ABE9-6D33B472850D}" type="slidenum">
              <a:rPr lang="ko-KR" altLang="en-US" smtClean="0"/>
              <a:pPr/>
              <a:t>5</a:t>
            </a:fld>
            <a:endParaRPr lang="ko-KR" altLang="en-US"/>
          </a:p>
        </p:txBody>
      </p:sp>
    </p:spTree>
    <p:extLst>
      <p:ext uri="{BB962C8B-B14F-4D97-AF65-F5344CB8AC3E}">
        <p14:creationId xmlns:p14="http://schemas.microsoft.com/office/powerpoint/2010/main" xmlns="" val="560959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E419EA5-184B-4312-ABE9-6D33B472850D}" type="slidenum">
              <a:rPr lang="ko-KR" altLang="en-US" smtClean="0"/>
              <a:pPr/>
              <a:t>6</a:t>
            </a:fld>
            <a:endParaRPr lang="ko-KR" altLang="en-US"/>
          </a:p>
        </p:txBody>
      </p:sp>
    </p:spTree>
    <p:extLst>
      <p:ext uri="{BB962C8B-B14F-4D97-AF65-F5344CB8AC3E}">
        <p14:creationId xmlns:p14="http://schemas.microsoft.com/office/powerpoint/2010/main" xmlns="" val="560959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E419EA5-184B-4312-ABE9-6D33B472850D}" type="slidenum">
              <a:rPr lang="ko-KR" altLang="en-US" smtClean="0"/>
              <a:pPr/>
              <a:t>7</a:t>
            </a:fld>
            <a:endParaRPr lang="ko-KR" altLang="en-US"/>
          </a:p>
        </p:txBody>
      </p:sp>
    </p:spTree>
    <p:extLst>
      <p:ext uri="{BB962C8B-B14F-4D97-AF65-F5344CB8AC3E}">
        <p14:creationId xmlns:p14="http://schemas.microsoft.com/office/powerpoint/2010/main" xmlns="" val="560959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E419EA5-184B-4312-ABE9-6D33B472850D}" type="slidenum">
              <a:rPr lang="ko-KR" altLang="en-US" smtClean="0"/>
              <a:pPr/>
              <a:t>8</a:t>
            </a:fld>
            <a:endParaRPr lang="ko-KR" altLang="en-US"/>
          </a:p>
        </p:txBody>
      </p:sp>
    </p:spTree>
    <p:extLst>
      <p:ext uri="{BB962C8B-B14F-4D97-AF65-F5344CB8AC3E}">
        <p14:creationId xmlns:p14="http://schemas.microsoft.com/office/powerpoint/2010/main" xmlns="" val="560959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E419EA5-184B-4312-ABE9-6D33B472850D}" type="slidenum">
              <a:rPr lang="ko-KR" altLang="en-US" smtClean="0"/>
              <a:pPr/>
              <a:t>9</a:t>
            </a:fld>
            <a:endParaRPr lang="ko-KR" altLang="en-US"/>
          </a:p>
        </p:txBody>
      </p:sp>
    </p:spTree>
    <p:extLst>
      <p:ext uri="{BB962C8B-B14F-4D97-AF65-F5344CB8AC3E}">
        <p14:creationId xmlns:p14="http://schemas.microsoft.com/office/powerpoint/2010/main" xmlns="" val="560959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E419EA5-184B-4312-ABE9-6D33B472850D}" type="slidenum">
              <a:rPr lang="ko-KR" altLang="en-US" smtClean="0"/>
              <a:pPr/>
              <a:t>10</a:t>
            </a:fld>
            <a:endParaRPr lang="ko-KR" altLang="en-US"/>
          </a:p>
        </p:txBody>
      </p:sp>
    </p:spTree>
    <p:extLst>
      <p:ext uri="{BB962C8B-B14F-4D97-AF65-F5344CB8AC3E}">
        <p14:creationId xmlns:p14="http://schemas.microsoft.com/office/powerpoint/2010/main" xmlns="" val="56095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E419EA5-184B-4312-ABE9-6D33B472850D}" type="slidenum">
              <a:rPr lang="ko-KR" altLang="en-US" smtClean="0"/>
              <a:pPr/>
              <a:t>11</a:t>
            </a:fld>
            <a:endParaRPr lang="ko-KR" altLang="en-US"/>
          </a:p>
        </p:txBody>
      </p:sp>
    </p:spTree>
    <p:extLst>
      <p:ext uri="{BB962C8B-B14F-4D97-AF65-F5344CB8AC3E}">
        <p14:creationId xmlns:p14="http://schemas.microsoft.com/office/powerpoint/2010/main" xmlns="" val="560959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ko-KR" altLang="en-US" smtClean="0"/>
              <a:t>마스터 제목 스타일 편집</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dirty="0"/>
          </a:p>
        </p:txBody>
      </p:sp>
      <p:sp>
        <p:nvSpPr>
          <p:cNvPr id="4" name="Date Placeholder 3"/>
          <p:cNvSpPr>
            <a:spLocks noGrp="1"/>
          </p:cNvSpPr>
          <p:nvPr>
            <p:ph type="dt" sz="half" idx="10"/>
          </p:nvPr>
        </p:nvSpPr>
        <p:spPr/>
        <p:txBody>
          <a:bodyPr/>
          <a:lstStyle/>
          <a:p>
            <a:fld id="{EC6286D8-AF10-4050-BEB8-266D80F53C89}" type="datetimeFigureOut">
              <a:rPr lang="ko-KR" altLang="en-US" smtClean="0"/>
              <a:pPr/>
              <a:t>2017-01-31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1C30A90-EADD-4E74-9815-CD9537EDA10B}"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fld id="{EC6286D8-AF10-4050-BEB8-266D80F53C89}" type="datetimeFigureOut">
              <a:rPr lang="ko-KR" altLang="en-US" smtClean="0"/>
              <a:pPr/>
              <a:t>2017-01-31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1C30A90-EADD-4E74-9815-CD9537EDA10B}"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fld id="{EC6286D8-AF10-4050-BEB8-266D80F53C89}" type="datetimeFigureOut">
              <a:rPr lang="ko-KR" altLang="en-US" smtClean="0"/>
              <a:pPr/>
              <a:t>2017-01-31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1C30A90-EADD-4E74-9815-CD9537EDA10B}"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fld id="{EC6286D8-AF10-4050-BEB8-266D80F53C89}" type="datetimeFigureOut">
              <a:rPr lang="ko-KR" altLang="en-US" smtClean="0"/>
              <a:pPr/>
              <a:t>2017-01-31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1C30A90-EADD-4E74-9815-CD9537EDA10B}"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EC6286D8-AF10-4050-BEB8-266D80F53C89}" type="datetimeFigureOut">
              <a:rPr lang="ko-KR" altLang="en-US" smtClean="0"/>
              <a:pPr/>
              <a:t>2017-01-31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1C30A90-EADD-4E74-9815-CD9537EDA10B}"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EC6286D8-AF10-4050-BEB8-266D80F53C89}" type="datetimeFigureOut">
              <a:rPr lang="ko-KR" altLang="en-US" smtClean="0"/>
              <a:pPr/>
              <a:t>2017-01-31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D1C30A90-EADD-4E74-9815-CD9537EDA10B}"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smtClean="0"/>
              <a:t>마스터 제목 스타일 편집</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Date Placeholder 6"/>
          <p:cNvSpPr>
            <a:spLocks noGrp="1"/>
          </p:cNvSpPr>
          <p:nvPr>
            <p:ph type="dt" sz="half" idx="10"/>
          </p:nvPr>
        </p:nvSpPr>
        <p:spPr/>
        <p:txBody>
          <a:bodyPr/>
          <a:lstStyle/>
          <a:p>
            <a:fld id="{EC6286D8-AF10-4050-BEB8-266D80F53C89}" type="datetimeFigureOut">
              <a:rPr lang="ko-KR" altLang="en-US" smtClean="0"/>
              <a:pPr/>
              <a:t>2017-01-31</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D1C30A90-EADD-4E74-9815-CD9537EDA10B}"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Date Placeholder 2"/>
          <p:cNvSpPr>
            <a:spLocks noGrp="1"/>
          </p:cNvSpPr>
          <p:nvPr>
            <p:ph type="dt" sz="half" idx="10"/>
          </p:nvPr>
        </p:nvSpPr>
        <p:spPr/>
        <p:txBody>
          <a:bodyPr/>
          <a:lstStyle/>
          <a:p>
            <a:fld id="{EC6286D8-AF10-4050-BEB8-266D80F53C89}" type="datetimeFigureOut">
              <a:rPr lang="ko-KR" altLang="en-US" smtClean="0"/>
              <a:pPr/>
              <a:t>2017-01-31</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D1C30A90-EADD-4E74-9815-CD9537EDA10B}"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286D8-AF10-4050-BEB8-266D80F53C89}" type="datetimeFigureOut">
              <a:rPr lang="ko-KR" altLang="en-US" smtClean="0"/>
              <a:pPr/>
              <a:t>2017-01-31</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D1C30A90-EADD-4E74-9815-CD9537EDA10B}"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ko-KR" altLang="en-US" smtClean="0"/>
              <a:t>마스터 제목 스타일 편집</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EC6286D8-AF10-4050-BEB8-266D80F53C89}" type="datetimeFigureOut">
              <a:rPr lang="ko-KR" altLang="en-US" smtClean="0"/>
              <a:pPr/>
              <a:t>2017-01-31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D1C30A90-EADD-4E74-9815-CD9537EDA10B}" type="slidenum">
              <a:rPr lang="ko-KR" altLang="en-US" smtClean="0"/>
              <a:pPr/>
              <a:t>‹#›</a:t>
            </a:fld>
            <a:endParaRPr lang="ko-KR" altLang="en-US"/>
          </a:p>
        </p:txBody>
      </p:sp>
      <p:sp>
        <p:nvSpPr>
          <p:cNvPr id="9" name="Content Placeholder 8"/>
          <p:cNvSpPr>
            <a:spLocks noGrp="1"/>
          </p:cNvSpPr>
          <p:nvPr>
            <p:ph sz="quarter" idx="13"/>
          </p:nvPr>
        </p:nvSpPr>
        <p:spPr>
          <a:xfrm>
            <a:off x="304800" y="381000"/>
            <a:ext cx="7772400" cy="494284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ko-KR" altLang="en-US" smtClean="0"/>
              <a:t>마스터 제목 스타일 편집</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8" name="Date Placeholder 7"/>
          <p:cNvSpPr>
            <a:spLocks noGrp="1"/>
          </p:cNvSpPr>
          <p:nvPr>
            <p:ph type="dt" sz="half" idx="10"/>
          </p:nvPr>
        </p:nvSpPr>
        <p:spPr/>
        <p:txBody>
          <a:bodyPr/>
          <a:lstStyle/>
          <a:p>
            <a:fld id="{EC6286D8-AF10-4050-BEB8-266D80F53C89}" type="datetimeFigureOut">
              <a:rPr lang="ko-KR" altLang="en-US" smtClean="0"/>
              <a:pPr/>
              <a:t>2017-01-31</a:t>
            </a:fld>
            <a:endParaRPr lang="ko-KR" altLang="en-US"/>
          </a:p>
        </p:txBody>
      </p:sp>
      <p:sp>
        <p:nvSpPr>
          <p:cNvPr id="9" name="Slide Number Placeholder 8"/>
          <p:cNvSpPr>
            <a:spLocks noGrp="1"/>
          </p:cNvSpPr>
          <p:nvPr>
            <p:ph type="sldNum" sz="quarter" idx="11"/>
          </p:nvPr>
        </p:nvSpPr>
        <p:spPr/>
        <p:txBody>
          <a:bodyPr/>
          <a:lstStyle/>
          <a:p>
            <a:fld id="{D1C30A90-EADD-4E74-9815-CD9537EDA10B}" type="slidenum">
              <a:rPr lang="ko-KR" altLang="en-US" smtClean="0"/>
              <a:pPr/>
              <a:t>‹#›</a:t>
            </a:fld>
            <a:endParaRPr lang="ko-KR" altLang="en-US"/>
          </a:p>
        </p:txBody>
      </p:sp>
      <p:sp>
        <p:nvSpPr>
          <p:cNvPr id="10" name="Footer Placeholder 9"/>
          <p:cNvSpPr>
            <a:spLocks noGrp="1"/>
          </p:cNvSpPr>
          <p:nvPr>
            <p:ph type="ftr" sz="quarter" idx="12"/>
          </p:nvPr>
        </p:nvSpPr>
        <p:spPr/>
        <p:txBody>
          <a:bodyPr/>
          <a:lstStyle/>
          <a:p>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1C30A90-EADD-4E74-9815-CD9537EDA10B}" type="slidenum">
              <a:rPr lang="ko-KR" altLang="en-US" smtClean="0"/>
              <a:pPr/>
              <a:t>‹#›</a:t>
            </a:fld>
            <a:endParaRPr lang="ko-KR" alt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ko-KR" alt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C6286D8-AF10-4050-BEB8-266D80F53C89}" type="datetimeFigureOut">
              <a:rPr lang="ko-KR" altLang="en-US" smtClean="0"/>
              <a:pPr/>
              <a:t>2017-01-31</a:t>
            </a:fld>
            <a:endParaRPr lang="ko-KR" alt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914400" rtl="0" eaLnBrk="1" latinLnBrk="1"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1"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1"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1"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1"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1"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1"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1"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1"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1"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부제목 2"/>
          <p:cNvSpPr>
            <a:spLocks noGrp="1"/>
          </p:cNvSpPr>
          <p:nvPr>
            <p:ph type="subTitle" idx="1"/>
          </p:nvPr>
        </p:nvSpPr>
        <p:spPr>
          <a:xfrm>
            <a:off x="1619672" y="4653136"/>
            <a:ext cx="6400800" cy="1752600"/>
          </a:xfrm>
        </p:spPr>
        <p:txBody>
          <a:bodyPr>
            <a:normAutofit/>
          </a:bodyPr>
          <a:lstStyle/>
          <a:p>
            <a:pPr algn="r"/>
            <a:r>
              <a:rPr lang="en-US" altLang="ko-KR" sz="5400" dirty="0" smtClean="0">
                <a:latin typeface="Berlin Bold" panose="02000806000000020004" pitchFamily="2" charset="0"/>
              </a:rPr>
              <a:t>PRODUCTS INSTRUCTION</a:t>
            </a:r>
            <a:endParaRPr lang="ko-KR" altLang="en-US" sz="5400" dirty="0">
              <a:latin typeface="Berlin Bold" panose="02000806000000020004" pitchFamily="2" charset="0"/>
            </a:endParaRPr>
          </a:p>
        </p:txBody>
      </p:sp>
      <p:pic>
        <p:nvPicPr>
          <p:cNvPr id="4" name="그림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35896" y="1939765"/>
            <a:ext cx="1878460" cy="1878460"/>
          </a:xfrm>
          <a:prstGeom prst="rect">
            <a:avLst/>
          </a:prstGeom>
        </p:spPr>
      </p:pic>
    </p:spTree>
    <p:extLst>
      <p:ext uri="{BB962C8B-B14F-4D97-AF65-F5344CB8AC3E}">
        <p14:creationId xmlns:p14="http://schemas.microsoft.com/office/powerpoint/2010/main" xmlns="" val="3118608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745"/>
            <a:ext cx="10608488" cy="1570484"/>
          </a:xfrm>
        </p:spPr>
        <p:txBody>
          <a:bodyPr>
            <a:normAutofit/>
          </a:bodyPr>
          <a:lstStyle/>
          <a:p>
            <a:pPr marL="342900" indent="-342900">
              <a:buFont typeface="Arial" panose="020B0604020202020204" pitchFamily="34" charset="0"/>
              <a:buChar char="•"/>
            </a:pPr>
            <a:r>
              <a:rPr lang="en-US" altLang="ko-KR" sz="2400" b="1" dirty="0"/>
              <a:t>Scalp scaling Spa scalp ampoule </a:t>
            </a:r>
            <a:endParaRPr lang="ko-KR" altLang="ko-KR" sz="2400" dirty="0"/>
          </a:p>
        </p:txBody>
      </p:sp>
      <p:sp>
        <p:nvSpPr>
          <p:cNvPr id="7" name="TextBox 6"/>
          <p:cNvSpPr txBox="1"/>
          <p:nvPr/>
        </p:nvSpPr>
        <p:spPr>
          <a:xfrm>
            <a:off x="3347864" y="1052736"/>
            <a:ext cx="4867474" cy="5216813"/>
          </a:xfrm>
          <a:prstGeom prst="rect">
            <a:avLst/>
          </a:prstGeom>
          <a:noFill/>
        </p:spPr>
        <p:txBody>
          <a:bodyPr wrap="square" rtlCol="0">
            <a:spAutoFit/>
          </a:bodyPr>
          <a:lstStyle/>
          <a:p>
            <a:pPr algn="just"/>
            <a:r>
              <a:rPr lang="ru-RU" altLang="ko-KR" sz="1200" b="1" dirty="0" smtClean="0"/>
              <a:t>Профессиональный </a:t>
            </a:r>
            <a:r>
              <a:rPr lang="ru-RU" altLang="ko-KR" sz="1200" b="1" dirty="0" err="1"/>
              <a:t>пилинг</a:t>
            </a:r>
            <a:r>
              <a:rPr lang="ru-RU" altLang="ko-KR" sz="1200" b="1" dirty="0"/>
              <a:t> для кожи </a:t>
            </a:r>
            <a:r>
              <a:rPr lang="ru-RU" altLang="ko-KR" sz="1200" b="1" dirty="0" smtClean="0"/>
              <a:t>головы</a:t>
            </a:r>
          </a:p>
          <a:p>
            <a:pPr algn="just"/>
            <a:endParaRPr lang="ru-RU" altLang="ko-KR" sz="1000" b="1" dirty="0"/>
          </a:p>
          <a:p>
            <a:pPr algn="just"/>
            <a:r>
              <a:rPr lang="ru-RU" altLang="ko-KR" sz="900" b="1" dirty="0"/>
              <a:t>Оказывает эффект СПА-процедуры, которую можно делать в комфортных домашних условиях</a:t>
            </a:r>
            <a:r>
              <a:rPr lang="ru-RU" altLang="ko-KR" sz="900" b="1" dirty="0" smtClean="0"/>
              <a:t>!</a:t>
            </a:r>
          </a:p>
          <a:p>
            <a:pPr algn="just"/>
            <a:endParaRPr lang="ru-RU" altLang="ko-KR" sz="900" dirty="0"/>
          </a:p>
          <a:p>
            <a:pPr algn="just"/>
            <a:r>
              <a:rPr lang="ru-RU" altLang="ko-KR" sz="900" dirty="0"/>
              <a:t>Ампула наполнена </a:t>
            </a:r>
            <a:r>
              <a:rPr lang="ru-RU" altLang="ko-KR" sz="900" dirty="0" smtClean="0"/>
              <a:t>концентрированной </a:t>
            </a:r>
            <a:r>
              <a:rPr lang="ru-RU" altLang="ko-KR" sz="900" dirty="0"/>
              <a:t>смесью растительных экстрактов с питательными микроэлементами, полезными для волос и кожи головы</a:t>
            </a:r>
            <a:r>
              <a:rPr lang="ru-RU" altLang="ko-KR" sz="900" dirty="0" smtClean="0"/>
              <a:t>.</a:t>
            </a:r>
          </a:p>
          <a:p>
            <a:pPr algn="just"/>
            <a:endParaRPr lang="ru-RU" altLang="ko-KR" sz="900" dirty="0"/>
          </a:p>
          <a:p>
            <a:pPr algn="just"/>
            <a:r>
              <a:rPr lang="ru-RU" altLang="ko-KR" sz="900" dirty="0"/>
              <a:t>С помощью витаминизированных </a:t>
            </a:r>
            <a:r>
              <a:rPr lang="ru-RU" altLang="ko-KR" sz="900" dirty="0" err="1"/>
              <a:t>скрабирующих</a:t>
            </a:r>
            <a:r>
              <a:rPr lang="ru-RU" altLang="ko-KR" sz="900" dirty="0"/>
              <a:t> частиц позволяет глубоко очистить кожу головы от мертвых клеток, излишков кожного жира, которые придают волосам неухоженный вид, а также неприятного запаха. Волосы надолго остаются свежими у корней и увлажненными по всей длине</a:t>
            </a:r>
            <a:r>
              <a:rPr lang="ru-RU" altLang="ko-KR" sz="900" dirty="0" smtClean="0"/>
              <a:t>.</a:t>
            </a:r>
          </a:p>
          <a:p>
            <a:pPr algn="just"/>
            <a:endParaRPr lang="ru-RU" altLang="ko-KR" sz="900" dirty="0"/>
          </a:p>
          <a:p>
            <a:pPr algn="just"/>
            <a:r>
              <a:rPr lang="ru-RU" altLang="ko-KR" sz="900" dirty="0"/>
              <a:t>Быстрый охлаждающий эффект ментола помогает успокоить чувствительную кожу </a:t>
            </a:r>
            <a:r>
              <a:rPr lang="ru-RU" altLang="ko-KR" sz="900" dirty="0" smtClean="0"/>
              <a:t>головы; </a:t>
            </a:r>
            <a:r>
              <a:rPr lang="ru-RU" altLang="ko-KR" sz="900" dirty="0"/>
              <a:t>слизь улитки, экстракт чайного дерева питают волосяные луковицы, тщательно ухаживают за волосами, наполняют их силой</a:t>
            </a:r>
            <a:r>
              <a:rPr lang="ru-RU" altLang="ko-KR" sz="900" dirty="0" smtClean="0"/>
              <a:t>.</a:t>
            </a:r>
          </a:p>
          <a:p>
            <a:pPr algn="just"/>
            <a:endParaRPr lang="ru-RU" altLang="ko-KR" sz="900" dirty="0"/>
          </a:p>
          <a:p>
            <a:pPr algn="just"/>
            <a:r>
              <a:rPr lang="ru-RU" altLang="ko-KR" sz="900" dirty="0"/>
              <a:t>После </a:t>
            </a:r>
            <a:r>
              <a:rPr lang="ru-RU" altLang="ko-KR" sz="900" dirty="0" err="1"/>
              <a:t>пилинга</a:t>
            </a:r>
            <a:r>
              <a:rPr lang="ru-RU" altLang="ko-KR" sz="900" dirty="0"/>
              <a:t> косметические и лечебные средства для волос действуют в разы активнее и эффективнее. Благодаря этому волосы лучше растут и становятся более сильными и здоровыми</a:t>
            </a:r>
            <a:r>
              <a:rPr lang="ru-RU" altLang="ko-KR" sz="900" dirty="0" smtClean="0"/>
              <a:t>.</a:t>
            </a:r>
          </a:p>
          <a:p>
            <a:pPr algn="just"/>
            <a:endParaRPr lang="ru-RU" altLang="ko-KR" sz="900" b="1" dirty="0"/>
          </a:p>
          <a:p>
            <a:pPr algn="just"/>
            <a:r>
              <a:rPr lang="ru-RU" altLang="ko-KR" sz="900" b="1" dirty="0"/>
              <a:t>Способ применения: </a:t>
            </a:r>
            <a:r>
              <a:rPr lang="ru-RU" altLang="ko-KR" sz="900" dirty="0"/>
              <a:t>вымойте волосы шампунем, подсушите и нанесите средство на кожу головы, массируя 1-2 минуты, затем смойте.</a:t>
            </a:r>
          </a:p>
          <a:p>
            <a:r>
              <a:rPr lang="en-US" altLang="ko-KR" sz="900" b="1" dirty="0"/>
              <a:t> </a:t>
            </a:r>
            <a:endParaRPr lang="ko-KR" altLang="ko-KR" sz="900" dirty="0"/>
          </a:p>
          <a:p>
            <a:endParaRPr lang="en-US" altLang="ko-KR" sz="900" b="1" dirty="0" smtClean="0">
              <a:latin typeface="+mn-ea"/>
            </a:endParaRPr>
          </a:p>
          <a:p>
            <a:r>
              <a:rPr lang="en-US" altLang="ko-KR" sz="700" b="1" dirty="0" smtClean="0">
                <a:latin typeface="+mn-ea"/>
              </a:rPr>
              <a:t>Ingredient</a:t>
            </a:r>
            <a:r>
              <a:rPr lang="en-US" altLang="ko-KR" sz="700" dirty="0" smtClean="0">
                <a:latin typeface="+mn-ea"/>
              </a:rPr>
              <a:t> </a:t>
            </a:r>
          </a:p>
          <a:p>
            <a:r>
              <a:rPr lang="en-US" altLang="ko-KR" sz="700" dirty="0" smtClean="0">
                <a:latin typeface="+mn-ea"/>
              </a:rPr>
              <a:t>D.I </a:t>
            </a:r>
            <a:r>
              <a:rPr lang="en-US" altLang="ko-KR" sz="700" dirty="0" err="1" smtClean="0">
                <a:latin typeface="+mn-ea"/>
              </a:rPr>
              <a:t>water,Disodium</a:t>
            </a:r>
            <a:r>
              <a:rPr lang="en-US" altLang="ko-KR" sz="700" dirty="0" smtClean="0">
                <a:latin typeface="+mn-ea"/>
              </a:rPr>
              <a:t> EDTA ,Propylene Glycol ,Glycerin,PEG-45M,citric acid, </a:t>
            </a:r>
            <a:r>
              <a:rPr lang="en-US" altLang="ko-KR" sz="700" dirty="0" err="1" smtClean="0">
                <a:latin typeface="+mn-ea"/>
              </a:rPr>
              <a:t>Betaine,Cetearyl</a:t>
            </a:r>
            <a:r>
              <a:rPr lang="en-US" altLang="ko-KR" sz="700" dirty="0" smtClean="0">
                <a:latin typeface="+mn-ea"/>
              </a:rPr>
              <a:t> </a:t>
            </a:r>
            <a:r>
              <a:rPr lang="en-US" altLang="ko-KR" sz="700" dirty="0" err="1" smtClean="0">
                <a:latin typeface="+mn-ea"/>
              </a:rPr>
              <a:t>Alcohol,Glyceryl</a:t>
            </a:r>
            <a:r>
              <a:rPr lang="en-US" altLang="ko-KR" sz="700" dirty="0" smtClean="0">
                <a:latin typeface="+mn-ea"/>
              </a:rPr>
              <a:t> Stearate SE  , </a:t>
            </a:r>
            <a:r>
              <a:rPr lang="en-US" altLang="ko-KR" sz="700" dirty="0" err="1" smtClean="0">
                <a:latin typeface="+mn-ea"/>
              </a:rPr>
              <a:t>Steartrimonium</a:t>
            </a:r>
            <a:r>
              <a:rPr lang="en-US" altLang="ko-KR" sz="700" dirty="0" smtClean="0">
                <a:latin typeface="+mn-ea"/>
              </a:rPr>
              <a:t> Chloride</a:t>
            </a:r>
          </a:p>
          <a:p>
            <a:r>
              <a:rPr lang="en-US" altLang="ko-KR" sz="700" dirty="0" err="1" smtClean="0">
                <a:latin typeface="+mn-ea"/>
              </a:rPr>
              <a:t>Dimethiconol</a:t>
            </a:r>
            <a:r>
              <a:rPr lang="en-US" altLang="ko-KR" sz="700" dirty="0" smtClean="0">
                <a:latin typeface="+mn-ea"/>
              </a:rPr>
              <a:t> ,Hydrolyzed Collagen ,</a:t>
            </a:r>
            <a:r>
              <a:rPr lang="en-US" altLang="ko-KR" sz="700" dirty="0" err="1" smtClean="0">
                <a:latin typeface="+mn-ea"/>
              </a:rPr>
              <a:t>Polyglutamic</a:t>
            </a:r>
            <a:r>
              <a:rPr lang="en-US" altLang="ko-KR" sz="700" dirty="0" smtClean="0">
                <a:latin typeface="+mn-ea"/>
              </a:rPr>
              <a:t> Acid ,</a:t>
            </a:r>
            <a:r>
              <a:rPr lang="en-US" altLang="ko-KR" sz="700" dirty="0" err="1" smtClean="0">
                <a:latin typeface="+mn-ea"/>
              </a:rPr>
              <a:t>Methylparaben</a:t>
            </a:r>
            <a:r>
              <a:rPr lang="en-US" altLang="ko-KR" sz="700" dirty="0" smtClean="0">
                <a:latin typeface="+mn-ea"/>
              </a:rPr>
              <a:t> ,</a:t>
            </a:r>
            <a:r>
              <a:rPr lang="en-US" altLang="ko-KR" sz="700" dirty="0" err="1" smtClean="0">
                <a:latin typeface="+mn-ea"/>
              </a:rPr>
              <a:t>Propylparaben</a:t>
            </a:r>
            <a:r>
              <a:rPr lang="en-US" altLang="ko-KR" sz="700" dirty="0" smtClean="0">
                <a:latin typeface="+mn-ea"/>
              </a:rPr>
              <a:t> ,Menthol ,Benzophenone-5 ,Snail Secretion Filtrate  ,Camellia </a:t>
            </a:r>
            <a:r>
              <a:rPr lang="en-US" altLang="ko-KR" sz="700" dirty="0" err="1" smtClean="0">
                <a:latin typeface="+mn-ea"/>
              </a:rPr>
              <a:t>Sinensis</a:t>
            </a:r>
            <a:r>
              <a:rPr lang="en-US" altLang="ko-KR" sz="700" dirty="0" smtClean="0">
                <a:latin typeface="+mn-ea"/>
              </a:rPr>
              <a:t> Leaf Extract ,</a:t>
            </a:r>
          </a:p>
          <a:p>
            <a:r>
              <a:rPr lang="en-US" altLang="ko-KR" sz="700" dirty="0" smtClean="0">
                <a:latin typeface="+mn-ea"/>
              </a:rPr>
              <a:t>Melaleuca Alternifolia (Tea Tree) Extract, Rose Extract , Ceramide NP ,Aloe </a:t>
            </a:r>
            <a:r>
              <a:rPr lang="en-US" altLang="ko-KR" sz="700" dirty="0" err="1" smtClean="0">
                <a:latin typeface="+mn-ea"/>
              </a:rPr>
              <a:t>Barbadensis</a:t>
            </a:r>
            <a:r>
              <a:rPr lang="en-US" altLang="ko-KR" sz="700" dirty="0" smtClean="0">
                <a:latin typeface="+mn-ea"/>
              </a:rPr>
              <a:t> Leaf Juice  ,</a:t>
            </a:r>
            <a:r>
              <a:rPr lang="en-US" altLang="ko-KR" sz="700" dirty="0" err="1" smtClean="0">
                <a:latin typeface="+mn-ea"/>
              </a:rPr>
              <a:t>Argania</a:t>
            </a:r>
            <a:r>
              <a:rPr lang="en-US" altLang="ko-KR" sz="700" dirty="0" smtClean="0">
                <a:latin typeface="+mn-ea"/>
              </a:rPr>
              <a:t> </a:t>
            </a:r>
            <a:r>
              <a:rPr lang="en-US" altLang="ko-KR" sz="700" dirty="0" err="1" smtClean="0">
                <a:latin typeface="+mn-ea"/>
              </a:rPr>
              <a:t>Spinosa</a:t>
            </a:r>
            <a:r>
              <a:rPr lang="en-US" altLang="ko-KR" sz="700" dirty="0" smtClean="0">
                <a:latin typeface="+mn-ea"/>
              </a:rPr>
              <a:t> Kernel Oil  ,</a:t>
            </a:r>
            <a:r>
              <a:rPr lang="en-US" altLang="ko-KR" sz="700" dirty="0" err="1" smtClean="0">
                <a:latin typeface="+mn-ea"/>
              </a:rPr>
              <a:t>Cyclomethicone</a:t>
            </a:r>
            <a:r>
              <a:rPr lang="en-US" altLang="ko-KR" sz="700" dirty="0" smtClean="0">
                <a:latin typeface="+mn-ea"/>
              </a:rPr>
              <a:t>, </a:t>
            </a:r>
            <a:r>
              <a:rPr lang="en-US" altLang="ko-KR" sz="700" dirty="0" err="1" smtClean="0">
                <a:latin typeface="+mn-ea"/>
              </a:rPr>
              <a:t>Dimethiconol</a:t>
            </a:r>
            <a:r>
              <a:rPr lang="en-US" altLang="ko-KR" sz="700" dirty="0" smtClean="0">
                <a:latin typeface="+mn-ea"/>
              </a:rPr>
              <a:t> ,Mineral Oil  ,CI 15985  , Perfume</a:t>
            </a:r>
            <a:endParaRPr lang="en-US" altLang="ko-KR" sz="700" b="1" dirty="0">
              <a:latin typeface="+mn-ea"/>
            </a:endParaRPr>
          </a:p>
          <a:p>
            <a:endParaRPr lang="en-US" altLang="ko-KR" sz="700" b="1" dirty="0" smtClean="0">
              <a:latin typeface="+mn-ea"/>
            </a:endParaRPr>
          </a:p>
          <a:p>
            <a:endParaRPr lang="en-US" altLang="ko-KR" sz="700" b="1" dirty="0">
              <a:latin typeface="+mn-ea"/>
            </a:endParaRPr>
          </a:p>
          <a:p>
            <a:r>
              <a:rPr lang="en-US" altLang="ko-KR" sz="700" b="1" dirty="0" smtClean="0">
                <a:latin typeface="+mn-ea"/>
              </a:rPr>
              <a:t>15</a:t>
            </a:r>
            <a:r>
              <a:rPr lang="ru-RU" altLang="ko-KR" sz="700" b="1" dirty="0" smtClean="0">
                <a:latin typeface="+mn-ea"/>
              </a:rPr>
              <a:t>мл</a:t>
            </a:r>
            <a:r>
              <a:rPr lang="en-US" altLang="ko-KR" sz="700" b="1" dirty="0" smtClean="0">
                <a:latin typeface="+mn-ea"/>
              </a:rPr>
              <a:t> x 20</a:t>
            </a:r>
          </a:p>
          <a:p>
            <a:endParaRPr lang="en-US" altLang="ko-KR" sz="1000" b="1" dirty="0" smtClean="0">
              <a:latin typeface="+mn-ea"/>
            </a:endParaRPr>
          </a:p>
          <a:p>
            <a:endParaRPr lang="en-US" altLang="ko-KR" sz="800" b="1" dirty="0" smtClean="0">
              <a:latin typeface="+mn-ea"/>
            </a:endParaRPr>
          </a:p>
          <a:p>
            <a:endParaRPr lang="en-US" altLang="ko-KR" sz="800" b="1" dirty="0" smtClean="0">
              <a:latin typeface="+mn-ea"/>
            </a:endParaRPr>
          </a:p>
          <a:p>
            <a:endParaRPr lang="en-US" altLang="ko-KR" sz="800" b="1" dirty="0" smtClean="0">
              <a:latin typeface="+mn-ea"/>
            </a:endParaRPr>
          </a:p>
        </p:txBody>
      </p:sp>
      <p:pic>
        <p:nvPicPr>
          <p:cNvPr id="4" name="내용 개체 틀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3407" y="2214957"/>
            <a:ext cx="3312368" cy="3312368"/>
          </a:xfrm>
        </p:spPr>
      </p:pic>
    </p:spTree>
    <p:extLst>
      <p:ext uri="{BB962C8B-B14F-4D97-AF65-F5344CB8AC3E}">
        <p14:creationId xmlns:p14="http://schemas.microsoft.com/office/powerpoint/2010/main" xmlns="" val="26238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745"/>
            <a:ext cx="10608488" cy="1570484"/>
          </a:xfrm>
        </p:spPr>
        <p:txBody>
          <a:bodyPr>
            <a:normAutofit/>
          </a:bodyPr>
          <a:lstStyle/>
          <a:p>
            <a:pPr marL="342900" indent="-342900">
              <a:buFont typeface="Arial" panose="020B0604020202020204" pitchFamily="34" charset="0"/>
              <a:buChar char="•"/>
            </a:pPr>
            <a:r>
              <a:rPr lang="en-US" altLang="ko-KR" sz="2400" b="1" dirty="0" smtClean="0"/>
              <a:t>Scalp </a:t>
            </a:r>
            <a:r>
              <a:rPr lang="en-US" altLang="ko-KR" sz="2400" b="1" dirty="0"/>
              <a:t>Helper Hair Tonic</a:t>
            </a:r>
            <a:endParaRPr lang="ko-KR" altLang="ko-KR" sz="2400" dirty="0"/>
          </a:p>
        </p:txBody>
      </p:sp>
      <p:sp>
        <p:nvSpPr>
          <p:cNvPr id="7" name="TextBox 6"/>
          <p:cNvSpPr txBox="1"/>
          <p:nvPr/>
        </p:nvSpPr>
        <p:spPr>
          <a:xfrm>
            <a:off x="3347864" y="1052736"/>
            <a:ext cx="4896544" cy="4932119"/>
          </a:xfrm>
          <a:prstGeom prst="rect">
            <a:avLst/>
          </a:prstGeom>
          <a:noFill/>
        </p:spPr>
        <p:txBody>
          <a:bodyPr wrap="square" rtlCol="0">
            <a:spAutoFit/>
          </a:bodyPr>
          <a:lstStyle/>
          <a:p>
            <a:pPr algn="just"/>
            <a:r>
              <a:rPr lang="en-US" altLang="ko-KR" sz="1200" b="1" dirty="0"/>
              <a:t/>
            </a:r>
            <a:br>
              <a:rPr lang="en-US" altLang="ko-KR" sz="1200" b="1" dirty="0"/>
            </a:br>
            <a:r>
              <a:rPr lang="ru-RU" altLang="ko-KR" sz="1200" b="1" dirty="0"/>
              <a:t>Лечебный тоник для кожи головы </a:t>
            </a:r>
            <a:endParaRPr lang="ru-RU" altLang="ko-KR" sz="1200" b="1" dirty="0" smtClean="0"/>
          </a:p>
          <a:p>
            <a:pPr algn="just"/>
            <a:endParaRPr lang="ru-RU" altLang="ko-KR" sz="1000" dirty="0"/>
          </a:p>
          <a:p>
            <a:pPr algn="just"/>
            <a:r>
              <a:rPr lang="ru-RU" altLang="ko-KR" sz="900" b="1" dirty="0"/>
              <a:t>Профессиональный помощник для решения трех проблем в домашних условиях: избавляет от перхоти + предотвращает выпадение волос + ускоряет их рост</a:t>
            </a:r>
            <a:r>
              <a:rPr lang="ru-RU" altLang="ko-KR" sz="900" b="1" dirty="0" smtClean="0"/>
              <a:t>!</a:t>
            </a:r>
          </a:p>
          <a:p>
            <a:pPr algn="just"/>
            <a:endParaRPr lang="ru-RU" altLang="ko-KR" sz="900" dirty="0"/>
          </a:p>
          <a:p>
            <a:pPr algn="just"/>
            <a:r>
              <a:rPr lang="ru-RU" altLang="ko-KR" sz="900" dirty="0"/>
              <a:t>Рекомендуется для чувствительной кожи и ослабленных волос</a:t>
            </a:r>
            <a:r>
              <a:rPr lang="ru-RU" altLang="ko-KR" sz="900" dirty="0" smtClean="0"/>
              <a:t>.</a:t>
            </a:r>
          </a:p>
          <a:p>
            <a:pPr algn="just"/>
            <a:endParaRPr lang="ru-RU" altLang="ko-KR" sz="900" dirty="0"/>
          </a:p>
          <a:p>
            <a:pPr algn="just"/>
            <a:r>
              <a:rPr lang="ru-RU" altLang="ko-KR" sz="900" dirty="0"/>
              <a:t>Натуральная основа с комплексом растительных экстрактов (алоэ, зеленого чая, женьшеня, ириса и др.) помогает эффективно восстановить силы и здоровье волос. </a:t>
            </a:r>
            <a:endParaRPr lang="ru-RU" altLang="ko-KR" sz="900" dirty="0" smtClean="0"/>
          </a:p>
          <a:p>
            <a:pPr algn="just"/>
            <a:endParaRPr lang="ru-RU" altLang="ko-KR" sz="900" dirty="0"/>
          </a:p>
          <a:p>
            <a:pPr algn="just"/>
            <a:r>
              <a:rPr lang="ru-RU" altLang="ko-KR" sz="900" dirty="0"/>
              <a:t>Экстракт семян виноградных косточек, а также один из видов фитонцидов кипариса – </a:t>
            </a:r>
            <a:r>
              <a:rPr lang="ru-RU" altLang="ko-KR" sz="900" dirty="0" err="1"/>
              <a:t>хинокитиол</a:t>
            </a:r>
            <a:r>
              <a:rPr lang="ru-RU" altLang="ko-KR" sz="900" dirty="0"/>
              <a:t> (мощное бактерицидное средство) смягчают зуд кожи головы, регулируя излишнее выделение </a:t>
            </a:r>
            <a:r>
              <a:rPr lang="ru-RU" altLang="ko-KR" sz="900" dirty="0" err="1"/>
              <a:t>себума</a:t>
            </a:r>
            <a:r>
              <a:rPr lang="ru-RU" altLang="ko-KR" sz="900" dirty="0"/>
              <a:t>, </a:t>
            </a:r>
            <a:r>
              <a:rPr lang="ru-RU" altLang="ko-KR" sz="900" dirty="0" smtClean="0"/>
              <a:t>облегчают </a:t>
            </a:r>
            <a:r>
              <a:rPr lang="ru-RU" altLang="ko-KR" sz="900" dirty="0"/>
              <a:t>воспаления и успокаивают раздраженную кожу. </a:t>
            </a:r>
            <a:endParaRPr lang="ru-RU" altLang="ko-KR" sz="900" dirty="0" smtClean="0"/>
          </a:p>
          <a:p>
            <a:pPr algn="just"/>
            <a:endParaRPr lang="ru-RU" altLang="ko-KR" sz="900" dirty="0"/>
          </a:p>
          <a:p>
            <a:pPr algn="just"/>
            <a:r>
              <a:rPr lang="ru-RU" altLang="ko-KR" sz="900" dirty="0"/>
              <a:t>Благодаря экстракту женьшеня повышает упругость кожи головы, заметно укрепляет волосяные луковицы, снижая темпы выпадения волос. Способствует хорошей циркуляции крови, защищает кожу головы от обезвоживания и хорошо питает ее. Благодаря этому исчезает перхоть и увеличивается объем волосяного покрова</a:t>
            </a:r>
            <a:r>
              <a:rPr lang="ru-RU" altLang="ko-KR" sz="900" dirty="0" smtClean="0"/>
              <a:t>.</a:t>
            </a:r>
          </a:p>
          <a:p>
            <a:pPr algn="just"/>
            <a:endParaRPr lang="ru-RU" altLang="ko-KR" sz="900" dirty="0"/>
          </a:p>
          <a:p>
            <a:pPr algn="just"/>
            <a:r>
              <a:rPr lang="ru-RU" altLang="ko-KR" sz="900" b="1" dirty="0"/>
              <a:t>Способ применения: </a:t>
            </a:r>
            <a:r>
              <a:rPr lang="ru-RU" altLang="ko-KR" sz="900" dirty="0"/>
              <a:t>с расстояния 1-2 см распылить тоник на кожу головы и аккуратно помассировать, не смывать. </a:t>
            </a:r>
          </a:p>
          <a:p>
            <a:r>
              <a:rPr lang="en-US" altLang="ko-KR" sz="1050" b="1" dirty="0"/>
              <a:t> </a:t>
            </a:r>
            <a:endParaRPr lang="ko-KR" altLang="ko-KR" sz="1050" dirty="0"/>
          </a:p>
          <a:p>
            <a:endParaRPr lang="en-US" altLang="ko-KR" sz="900" b="1" dirty="0" smtClean="0">
              <a:latin typeface="+mn-ea"/>
            </a:endParaRPr>
          </a:p>
          <a:p>
            <a:r>
              <a:rPr lang="en-US" altLang="ko-KR" sz="700" b="1" dirty="0" smtClean="0">
                <a:latin typeface="+mn-ea"/>
              </a:rPr>
              <a:t>Ingredient</a:t>
            </a:r>
            <a:r>
              <a:rPr lang="en-US" altLang="ko-KR" sz="700" dirty="0" smtClean="0">
                <a:latin typeface="+mn-ea"/>
              </a:rPr>
              <a:t> </a:t>
            </a:r>
          </a:p>
          <a:p>
            <a:r>
              <a:rPr lang="en-US" altLang="ko-KR" sz="700" dirty="0" err="1" smtClean="0">
                <a:latin typeface="+mn-ea"/>
              </a:rPr>
              <a:t>water,Nicotinamide,Ethanol</a:t>
            </a:r>
            <a:r>
              <a:rPr lang="en-US" altLang="ko-KR" sz="700" dirty="0" smtClean="0">
                <a:latin typeface="+mn-ea"/>
              </a:rPr>
              <a:t> </a:t>
            </a:r>
            <a:r>
              <a:rPr lang="en-US" altLang="ko-KR" sz="700" dirty="0" err="1" smtClean="0">
                <a:latin typeface="+mn-ea"/>
              </a:rPr>
              <a:t>Polyoxyethylene</a:t>
            </a:r>
            <a:r>
              <a:rPr lang="en-US" altLang="ko-KR" sz="700" dirty="0">
                <a:latin typeface="+mn-ea"/>
              </a:rPr>
              <a:t> </a:t>
            </a:r>
            <a:r>
              <a:rPr lang="en-US" altLang="ko-KR" sz="700" dirty="0" smtClean="0">
                <a:latin typeface="+mn-ea"/>
              </a:rPr>
              <a:t>,hydrogenated caster </a:t>
            </a:r>
            <a:r>
              <a:rPr lang="en-US" altLang="ko-KR" sz="700" dirty="0" err="1" smtClean="0">
                <a:latin typeface="+mn-ea"/>
              </a:rPr>
              <a:t>oil,Tocopheryl</a:t>
            </a:r>
            <a:r>
              <a:rPr lang="en-US" altLang="ko-KR" sz="700" dirty="0" smtClean="0">
                <a:latin typeface="+mn-ea"/>
              </a:rPr>
              <a:t> </a:t>
            </a:r>
            <a:r>
              <a:rPr lang="en-US" altLang="ko-KR" sz="700" dirty="0" err="1" smtClean="0">
                <a:latin typeface="+mn-ea"/>
              </a:rPr>
              <a:t>Acetate,Salicylic</a:t>
            </a:r>
            <a:r>
              <a:rPr lang="en-US" altLang="ko-KR" sz="700" dirty="0" smtClean="0">
                <a:latin typeface="+mn-ea"/>
              </a:rPr>
              <a:t> </a:t>
            </a:r>
            <a:r>
              <a:rPr lang="en-US" altLang="ko-KR" sz="700" dirty="0" err="1" smtClean="0">
                <a:latin typeface="+mn-ea"/>
              </a:rPr>
              <a:t>Acid,Camellia</a:t>
            </a:r>
            <a:r>
              <a:rPr lang="en-US" altLang="ko-KR" sz="700" dirty="0" smtClean="0">
                <a:latin typeface="+mn-ea"/>
              </a:rPr>
              <a:t> </a:t>
            </a:r>
            <a:r>
              <a:rPr lang="en-US" altLang="ko-KR" sz="700" dirty="0" err="1" smtClean="0">
                <a:latin typeface="+mn-ea"/>
              </a:rPr>
              <a:t>Sinensis</a:t>
            </a:r>
            <a:r>
              <a:rPr lang="en-US" altLang="ko-KR" sz="700" dirty="0" smtClean="0">
                <a:latin typeface="+mn-ea"/>
              </a:rPr>
              <a:t> Leaf Extract </a:t>
            </a:r>
            <a:r>
              <a:rPr lang="en-US" altLang="ko-KR" sz="700" dirty="0" err="1" smtClean="0">
                <a:latin typeface="+mn-ea"/>
              </a:rPr>
              <a:t>Panax</a:t>
            </a:r>
            <a:r>
              <a:rPr lang="en-US" altLang="ko-KR" sz="700" dirty="0" smtClean="0">
                <a:latin typeface="+mn-ea"/>
              </a:rPr>
              <a:t> Ginseng Root </a:t>
            </a:r>
            <a:r>
              <a:rPr lang="en-US" altLang="ko-KR" sz="700" dirty="0" err="1" smtClean="0">
                <a:latin typeface="+mn-ea"/>
              </a:rPr>
              <a:t>Extract,Cnidium</a:t>
            </a:r>
            <a:r>
              <a:rPr lang="en-US" altLang="ko-KR" sz="700" dirty="0" smtClean="0">
                <a:latin typeface="+mn-ea"/>
              </a:rPr>
              <a:t> </a:t>
            </a:r>
          </a:p>
          <a:p>
            <a:r>
              <a:rPr lang="en-US" altLang="ko-KR" sz="700" dirty="0" err="1" smtClean="0">
                <a:latin typeface="+mn-ea"/>
              </a:rPr>
              <a:t>Officinale</a:t>
            </a:r>
            <a:r>
              <a:rPr lang="en-US" altLang="ko-KR" sz="700" dirty="0" smtClean="0">
                <a:latin typeface="+mn-ea"/>
              </a:rPr>
              <a:t> Root </a:t>
            </a:r>
            <a:r>
              <a:rPr lang="en-US" altLang="ko-KR" sz="700" dirty="0" err="1" smtClean="0">
                <a:latin typeface="+mn-ea"/>
              </a:rPr>
              <a:t>Extract,Aloe</a:t>
            </a:r>
            <a:r>
              <a:rPr lang="en-US" altLang="ko-KR" sz="700" dirty="0" smtClean="0">
                <a:latin typeface="+mn-ea"/>
              </a:rPr>
              <a:t> </a:t>
            </a:r>
            <a:r>
              <a:rPr lang="en-US" altLang="ko-KR" sz="700" dirty="0" err="1" smtClean="0">
                <a:latin typeface="+mn-ea"/>
              </a:rPr>
              <a:t>Barbadensis</a:t>
            </a:r>
            <a:r>
              <a:rPr lang="en-US" altLang="ko-KR" sz="700" dirty="0" smtClean="0">
                <a:latin typeface="+mn-ea"/>
              </a:rPr>
              <a:t> (Aloe Vera) </a:t>
            </a:r>
            <a:r>
              <a:rPr lang="en-US" altLang="ko-KR" sz="700" dirty="0" err="1" smtClean="0">
                <a:latin typeface="+mn-ea"/>
              </a:rPr>
              <a:t>Gel,Glycyrr</a:t>
            </a:r>
            <a:r>
              <a:rPr lang="en-US" altLang="ko-KR" sz="700" dirty="0">
                <a:latin typeface="+mn-ea"/>
              </a:rPr>
              <a:t> </a:t>
            </a:r>
            <a:r>
              <a:rPr lang="en-US" altLang="ko-KR" sz="700" dirty="0" smtClean="0">
                <a:latin typeface="+mn-ea"/>
              </a:rPr>
              <a:t>,</a:t>
            </a:r>
            <a:r>
              <a:rPr lang="en-US" altLang="ko-KR" sz="700" dirty="0" err="1" smtClean="0">
                <a:latin typeface="+mn-ea"/>
              </a:rPr>
              <a:t>hiza</a:t>
            </a:r>
            <a:r>
              <a:rPr lang="en-US" altLang="ko-KR" sz="700" dirty="0" smtClean="0">
                <a:latin typeface="+mn-ea"/>
              </a:rPr>
              <a:t> </a:t>
            </a:r>
            <a:r>
              <a:rPr lang="en-US" altLang="ko-KR" sz="700" dirty="0" err="1" smtClean="0">
                <a:latin typeface="+mn-ea"/>
              </a:rPr>
              <a:t>Glabra</a:t>
            </a:r>
            <a:r>
              <a:rPr lang="en-US" altLang="ko-KR" sz="700" dirty="0" smtClean="0">
                <a:latin typeface="+mn-ea"/>
              </a:rPr>
              <a:t> (Licorice) Root Extract </a:t>
            </a:r>
            <a:r>
              <a:rPr lang="en-US" altLang="ko-KR" sz="700" dirty="0" err="1" smtClean="0">
                <a:latin typeface="+mn-ea"/>
              </a:rPr>
              <a:t>Acorus</a:t>
            </a:r>
            <a:r>
              <a:rPr lang="en-US" altLang="ko-KR" sz="700" dirty="0" smtClean="0">
                <a:latin typeface="+mn-ea"/>
              </a:rPr>
              <a:t> </a:t>
            </a:r>
            <a:r>
              <a:rPr lang="en-US" altLang="ko-KR" sz="700" dirty="0" err="1" smtClean="0">
                <a:latin typeface="+mn-ea"/>
              </a:rPr>
              <a:t>Calamus</a:t>
            </a:r>
            <a:r>
              <a:rPr lang="en-US" altLang="ko-KR" sz="700" dirty="0" smtClean="0">
                <a:latin typeface="+mn-ea"/>
              </a:rPr>
              <a:t> Root </a:t>
            </a:r>
            <a:r>
              <a:rPr lang="en-US" altLang="ko-KR" sz="700" dirty="0" err="1" smtClean="0">
                <a:latin typeface="+mn-ea"/>
              </a:rPr>
              <a:t>Extract,Vitis</a:t>
            </a:r>
            <a:r>
              <a:rPr lang="en-US" altLang="ko-KR" sz="700" dirty="0" smtClean="0">
                <a:latin typeface="+mn-ea"/>
              </a:rPr>
              <a:t> </a:t>
            </a:r>
            <a:r>
              <a:rPr lang="en-US" altLang="ko-KR" sz="700" dirty="0" err="1" smtClean="0">
                <a:latin typeface="+mn-ea"/>
              </a:rPr>
              <a:t>Vinifera</a:t>
            </a:r>
            <a:r>
              <a:rPr lang="en-US" altLang="ko-KR" sz="700" dirty="0" smtClean="0">
                <a:latin typeface="+mn-ea"/>
              </a:rPr>
              <a:t> ,(Grape) Fruit </a:t>
            </a:r>
            <a:r>
              <a:rPr lang="en-US" altLang="ko-KR" sz="700" dirty="0" err="1" smtClean="0">
                <a:latin typeface="+mn-ea"/>
              </a:rPr>
              <a:t>Extract,Hinokitiol,Butylene</a:t>
            </a:r>
            <a:r>
              <a:rPr lang="en-US" altLang="ko-KR" sz="700" dirty="0" smtClean="0">
                <a:latin typeface="+mn-ea"/>
              </a:rPr>
              <a:t> </a:t>
            </a:r>
            <a:r>
              <a:rPr lang="en-US" altLang="ko-KR" sz="700" dirty="0" err="1" smtClean="0">
                <a:latin typeface="+mn-ea"/>
              </a:rPr>
              <a:t>Glycol,Perfume</a:t>
            </a:r>
            <a:endParaRPr lang="en-US" altLang="ko-KR" sz="700" b="1" dirty="0" smtClean="0">
              <a:latin typeface="+mn-ea"/>
            </a:endParaRPr>
          </a:p>
          <a:p>
            <a:endParaRPr lang="en-US" altLang="ko-KR" sz="700" b="1" dirty="0" smtClean="0">
              <a:latin typeface="+mn-ea"/>
            </a:endParaRPr>
          </a:p>
          <a:p>
            <a:endParaRPr lang="en-US" altLang="ko-KR" sz="700" b="1" dirty="0">
              <a:latin typeface="+mn-ea"/>
            </a:endParaRPr>
          </a:p>
          <a:p>
            <a:r>
              <a:rPr lang="en-US" altLang="ko-KR" sz="700" b="1" dirty="0" smtClean="0">
                <a:latin typeface="+mn-ea"/>
              </a:rPr>
              <a:t>120</a:t>
            </a:r>
            <a:r>
              <a:rPr lang="ru-RU" altLang="ko-KR" sz="700" b="1" dirty="0" smtClean="0">
                <a:latin typeface="+mn-ea"/>
              </a:rPr>
              <a:t>мл</a:t>
            </a:r>
            <a:endParaRPr lang="en-US" altLang="ko-KR" sz="700" b="1" dirty="0" smtClean="0">
              <a:latin typeface="+mn-ea"/>
            </a:endParaRPr>
          </a:p>
          <a:p>
            <a:endParaRPr lang="en-US" altLang="ko-KR" sz="1000" b="1" dirty="0" smtClean="0">
              <a:latin typeface="+mn-ea"/>
            </a:endParaRPr>
          </a:p>
          <a:p>
            <a:endParaRPr lang="en-US" altLang="ko-KR" sz="800" b="1" dirty="0" smtClean="0">
              <a:latin typeface="+mn-ea"/>
            </a:endParaRPr>
          </a:p>
          <a:p>
            <a:endParaRPr lang="en-US" altLang="ko-KR" sz="800" b="1" dirty="0" smtClean="0">
              <a:latin typeface="+mn-ea"/>
            </a:endParaRPr>
          </a:p>
          <a:p>
            <a:endParaRPr lang="en-US" altLang="ko-KR" sz="800" b="1" dirty="0" smtClean="0">
              <a:latin typeface="+mn-ea"/>
            </a:endParaRPr>
          </a:p>
        </p:txBody>
      </p:sp>
      <p:pic>
        <p:nvPicPr>
          <p:cNvPr id="5" name="내용 개체 틀 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323528" y="1916832"/>
            <a:ext cx="2799410" cy="3816424"/>
          </a:xfrm>
        </p:spPr>
      </p:pic>
    </p:spTree>
    <p:extLst>
      <p:ext uri="{BB962C8B-B14F-4D97-AF65-F5344CB8AC3E}">
        <p14:creationId xmlns:p14="http://schemas.microsoft.com/office/powerpoint/2010/main" xmlns="" val="204773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99392"/>
            <a:ext cx="10608488" cy="1224136"/>
          </a:xfrm>
        </p:spPr>
        <p:txBody>
          <a:bodyPr>
            <a:normAutofit/>
          </a:bodyPr>
          <a:lstStyle/>
          <a:p>
            <a:pPr marL="342900" indent="-342900">
              <a:buFont typeface="Arial" panose="020B0604020202020204" pitchFamily="34" charset="0"/>
              <a:buChar char="•"/>
            </a:pPr>
            <a:r>
              <a:rPr lang="en-US" altLang="ko-KR" sz="2400" b="1" dirty="0"/>
              <a:t>Miracle Soothing Serum</a:t>
            </a:r>
            <a:endParaRPr lang="ko-KR" altLang="ko-KR" sz="2400" dirty="0"/>
          </a:p>
        </p:txBody>
      </p:sp>
      <p:sp>
        <p:nvSpPr>
          <p:cNvPr id="7" name="TextBox 6"/>
          <p:cNvSpPr txBox="1"/>
          <p:nvPr/>
        </p:nvSpPr>
        <p:spPr>
          <a:xfrm>
            <a:off x="3491880" y="683191"/>
            <a:ext cx="4723458" cy="5455340"/>
          </a:xfrm>
          <a:prstGeom prst="rect">
            <a:avLst/>
          </a:prstGeom>
          <a:noFill/>
        </p:spPr>
        <p:txBody>
          <a:bodyPr wrap="square" rtlCol="0">
            <a:spAutoFit/>
          </a:bodyPr>
          <a:lstStyle/>
          <a:p>
            <a:pPr algn="just"/>
            <a:r>
              <a:rPr lang="en-US" altLang="ko-KR" sz="1200" dirty="0"/>
              <a:t/>
            </a:r>
            <a:br>
              <a:rPr lang="en-US" altLang="ko-KR" sz="1200" dirty="0"/>
            </a:br>
            <a:r>
              <a:rPr lang="ru-RU" altLang="ko-KR" sz="1200" b="1" dirty="0"/>
              <a:t>Восстанавливающая сыворотка для сухих и поврежденных </a:t>
            </a:r>
            <a:r>
              <a:rPr lang="ru-RU" altLang="ko-KR" sz="1200" b="1" dirty="0" smtClean="0"/>
              <a:t>волос</a:t>
            </a:r>
          </a:p>
          <a:p>
            <a:pPr algn="just"/>
            <a:endParaRPr lang="ru-RU" altLang="ko-KR" sz="1100" b="1" dirty="0"/>
          </a:p>
          <a:p>
            <a:pPr algn="just"/>
            <a:r>
              <a:rPr lang="ru-RU" altLang="ko-KR" sz="900" b="1" dirty="0"/>
              <a:t>Чудо-средство, которое сделает ваши волосы красивыми сразу</a:t>
            </a:r>
            <a:r>
              <a:rPr lang="ru-RU" altLang="ko-KR" sz="900" b="1" dirty="0" smtClean="0"/>
              <a:t>!</a:t>
            </a:r>
          </a:p>
          <a:p>
            <a:pPr algn="just"/>
            <a:endParaRPr lang="ru-RU" altLang="ko-KR" sz="900" b="1" dirty="0"/>
          </a:p>
          <a:p>
            <a:pPr algn="just"/>
            <a:r>
              <a:rPr lang="ru-RU" altLang="ko-KR" sz="900" dirty="0"/>
              <a:t>После 30 лет клеточно-мембранный комплекс, способствующий восстановлению липидных слоев и межклеточных связей волоса, функционирует менее активно. В связи с эти необходимой для волос влаге трудно проникнуть вглубь волоса и удержаться внутри, после чего локоны постепенно истончаются и приобретают сухой, безжизненный вид. Высококонцентрированная сыворотка с легкой желеобразной текстурой проникает и в кожу, и в глубину волос, восполняет недостаток влаги и удерживает ее</a:t>
            </a:r>
            <a:r>
              <a:rPr lang="ru-RU" altLang="ko-KR" sz="900" dirty="0" smtClean="0"/>
              <a:t>.</a:t>
            </a:r>
          </a:p>
          <a:p>
            <a:pPr algn="just"/>
            <a:endParaRPr lang="ru-RU" altLang="ko-KR" sz="900" dirty="0"/>
          </a:p>
          <a:p>
            <a:pPr algn="just"/>
            <a:r>
              <a:rPr lang="ru-RU" altLang="ko-KR" sz="900" dirty="0"/>
              <a:t>Идеальна для использования летом, когда из-за высоких температур, разрушаются соединения цистеина – </a:t>
            </a:r>
            <a:r>
              <a:rPr lang="ru-RU" altLang="ko-KR" sz="900" dirty="0" smtClean="0"/>
              <a:t>аминокислоты</a:t>
            </a:r>
            <a:r>
              <a:rPr lang="ru-RU" altLang="ko-KR" sz="900" dirty="0"/>
              <a:t>, содействующей росту волос. Средство покрывает каждый волос тончайшей </a:t>
            </a:r>
            <a:r>
              <a:rPr lang="ru-RU" altLang="ko-KR" sz="900" dirty="0" err="1"/>
              <a:t>термозащитной</a:t>
            </a:r>
            <a:r>
              <a:rPr lang="ru-RU" altLang="ko-KR" sz="900" dirty="0"/>
              <a:t> пленкой, которая в течение дня </a:t>
            </a:r>
            <a:r>
              <a:rPr lang="ru-RU" altLang="ko-KR" sz="900" dirty="0" smtClean="0"/>
              <a:t>ограждает </a:t>
            </a:r>
            <a:r>
              <a:rPr lang="ru-RU" altLang="ko-KR" sz="900" dirty="0"/>
              <a:t>локоны от негативных воздействий окружающей среды, а также уменьшает повреждения от использования фена или утюжка, воздействие химической завивки или окрашивания</a:t>
            </a:r>
            <a:r>
              <a:rPr lang="ru-RU" altLang="ko-KR" sz="900" dirty="0" smtClean="0"/>
              <a:t>.</a:t>
            </a:r>
          </a:p>
          <a:p>
            <a:pPr algn="just"/>
            <a:endParaRPr lang="ru-RU" altLang="ko-KR" sz="900" dirty="0"/>
          </a:p>
          <a:p>
            <a:pPr algn="just"/>
            <a:r>
              <a:rPr lang="ru-RU" altLang="ko-KR" sz="900" dirty="0"/>
              <a:t>Водная, </a:t>
            </a:r>
            <a:r>
              <a:rPr lang="ru-RU" altLang="ko-KR" sz="900" dirty="0" err="1"/>
              <a:t>безмасляная</a:t>
            </a:r>
            <a:r>
              <a:rPr lang="ru-RU" altLang="ko-KR" sz="900" dirty="0"/>
              <a:t> основа сыворотки не отягощает прическу, придает волосам свежесть и легкость, окутывая приятным ароматом на весь день. </a:t>
            </a:r>
            <a:endParaRPr lang="ru-RU" altLang="ko-KR" sz="900" dirty="0" smtClean="0"/>
          </a:p>
          <a:p>
            <a:pPr algn="just"/>
            <a:endParaRPr lang="ru-RU" altLang="ko-KR" sz="900" dirty="0"/>
          </a:p>
          <a:p>
            <a:pPr algn="just"/>
            <a:r>
              <a:rPr lang="ru-RU" altLang="ko-KR" sz="900" dirty="0"/>
              <a:t>При регулярном применении сыворотки волосы становятся увлажненными, более </a:t>
            </a:r>
            <a:r>
              <a:rPr lang="ru-RU" altLang="ko-KR" sz="900" dirty="0" smtClean="0"/>
              <a:t>послушными, </a:t>
            </a:r>
            <a:r>
              <a:rPr lang="ru-RU" altLang="ko-KR" sz="900" dirty="0"/>
              <a:t>шелковистыми и невероятно блестящими. </a:t>
            </a:r>
          </a:p>
          <a:p>
            <a:r>
              <a:rPr lang="en-US" altLang="ko-KR" sz="900" b="1" dirty="0"/>
              <a:t> </a:t>
            </a:r>
            <a:endParaRPr lang="ko-KR" altLang="ko-KR" sz="900" b="1" dirty="0"/>
          </a:p>
          <a:p>
            <a:pPr algn="just"/>
            <a:r>
              <a:rPr lang="ru-RU" altLang="ko-KR" sz="900" b="1" dirty="0"/>
              <a:t>Способ применения: </a:t>
            </a:r>
            <a:r>
              <a:rPr lang="ru-RU" altLang="ko-KR" sz="900" dirty="0"/>
              <a:t>н</a:t>
            </a:r>
            <a:r>
              <a:rPr lang="ru-RU" altLang="ko-KR" sz="900" dirty="0" smtClean="0"/>
              <a:t>анести </a:t>
            </a:r>
            <a:r>
              <a:rPr lang="ru-RU" altLang="ko-KR" sz="900" dirty="0"/>
              <a:t>на чистые влажные </a:t>
            </a:r>
            <a:r>
              <a:rPr lang="ru-RU" altLang="ko-KR" sz="900" dirty="0" smtClean="0"/>
              <a:t>волосы, </a:t>
            </a:r>
            <a:r>
              <a:rPr lang="ru-RU" altLang="ko-KR" sz="900" dirty="0"/>
              <a:t>дать впитаться, затем расчесать </a:t>
            </a:r>
            <a:r>
              <a:rPr lang="ru-RU" altLang="ko-KR" sz="900" dirty="0" smtClean="0"/>
              <a:t>волосы. </a:t>
            </a:r>
          </a:p>
          <a:p>
            <a:pPr algn="just"/>
            <a:r>
              <a:rPr lang="ru-RU" altLang="ko-KR" sz="900" dirty="0" smtClean="0"/>
              <a:t>Особенно рекомендуется использовать перед тепловым воздействием на волосы.</a:t>
            </a:r>
          </a:p>
          <a:p>
            <a:endParaRPr lang="en-US" altLang="ko-KR" sz="900" b="1" dirty="0" smtClean="0">
              <a:latin typeface="+mn-ea"/>
            </a:endParaRPr>
          </a:p>
          <a:p>
            <a:endParaRPr lang="ru-RU" altLang="ko-KR" sz="700" b="1" dirty="0" smtClean="0">
              <a:latin typeface="+mn-ea"/>
            </a:endParaRPr>
          </a:p>
          <a:p>
            <a:r>
              <a:rPr lang="en-US" altLang="ko-KR" sz="700" b="1" dirty="0" smtClean="0">
                <a:latin typeface="+mn-ea"/>
              </a:rPr>
              <a:t>Ingredient</a:t>
            </a:r>
            <a:r>
              <a:rPr lang="en-US" altLang="ko-KR" sz="700" dirty="0" smtClean="0">
                <a:latin typeface="+mn-ea"/>
              </a:rPr>
              <a:t> </a:t>
            </a:r>
            <a:endParaRPr lang="en-US" altLang="ko-KR" sz="700" dirty="0" smtClean="0">
              <a:latin typeface="+mn-ea"/>
            </a:endParaRPr>
          </a:p>
          <a:p>
            <a:r>
              <a:rPr lang="en-US" altLang="ko-KR" sz="700" dirty="0" smtClean="0">
                <a:latin typeface="+mn-ea"/>
              </a:rPr>
              <a:t>WATER,Cyclopentasiloxan,Alcohol,Dimethicone,Cyclopentasiloxane,Dipropylene </a:t>
            </a:r>
            <a:r>
              <a:rPr lang="en-US" altLang="ko-KR" sz="700" dirty="0" err="1" smtClean="0">
                <a:latin typeface="+mn-ea"/>
              </a:rPr>
              <a:t>Glycol,Dimethiconol</a:t>
            </a:r>
            <a:r>
              <a:rPr lang="en-US" altLang="ko-KR" sz="700" dirty="0" smtClean="0">
                <a:latin typeface="+mn-ea"/>
              </a:rPr>
              <a:t> ,Carbomer,PEG-60 Hydrogenated Castor Oil,</a:t>
            </a:r>
          </a:p>
          <a:p>
            <a:r>
              <a:rPr lang="en-US" altLang="ko-KR" sz="700" dirty="0" err="1" smtClean="0">
                <a:latin typeface="+mn-ea"/>
              </a:rPr>
              <a:t>Triethanolamine,Methylparaben,CI</a:t>
            </a:r>
            <a:r>
              <a:rPr lang="en-US" altLang="ko-KR" sz="700" dirty="0" smtClean="0">
                <a:latin typeface="+mn-ea"/>
              </a:rPr>
              <a:t> 42090(0.1%),Benzophenone-5,Fragrance</a:t>
            </a:r>
            <a:endParaRPr lang="en-US" altLang="ko-KR" sz="700" dirty="0">
              <a:latin typeface="+mn-ea"/>
            </a:endParaRPr>
          </a:p>
          <a:p>
            <a:endParaRPr lang="en-US" altLang="ko-KR" sz="700" b="1" dirty="0" smtClean="0">
              <a:latin typeface="+mn-ea"/>
            </a:endParaRPr>
          </a:p>
          <a:p>
            <a:r>
              <a:rPr lang="en-US" altLang="ko-KR" sz="700" b="1" dirty="0" smtClean="0">
                <a:latin typeface="+mn-ea"/>
              </a:rPr>
              <a:t>250</a:t>
            </a:r>
            <a:r>
              <a:rPr lang="ru-RU" altLang="ko-KR" sz="700" b="1" dirty="0" err="1" smtClean="0">
                <a:latin typeface="+mn-ea"/>
              </a:rPr>
              <a:t>гр</a:t>
            </a:r>
            <a:endParaRPr lang="en-US" altLang="ko-KR" sz="700" b="1" dirty="0" smtClean="0">
              <a:latin typeface="+mn-ea"/>
            </a:endParaRPr>
          </a:p>
          <a:p>
            <a:endParaRPr lang="en-US" altLang="ko-KR" sz="1000" b="1" dirty="0" smtClean="0">
              <a:latin typeface="+mn-ea"/>
            </a:endParaRPr>
          </a:p>
          <a:p>
            <a:endParaRPr lang="en-US" altLang="ko-KR" sz="800" b="1" dirty="0" smtClean="0">
              <a:latin typeface="+mn-ea"/>
            </a:endParaRPr>
          </a:p>
          <a:p>
            <a:endParaRPr lang="en-US" altLang="ko-KR" sz="800" b="1" dirty="0" smtClean="0">
              <a:latin typeface="+mn-ea"/>
            </a:endParaRPr>
          </a:p>
          <a:p>
            <a:endParaRPr lang="en-US" altLang="ko-KR" sz="800" b="1" dirty="0" smtClean="0">
              <a:latin typeface="+mn-ea"/>
            </a:endParaRPr>
          </a:p>
        </p:txBody>
      </p:sp>
      <p:pic>
        <p:nvPicPr>
          <p:cNvPr id="4" name="내용 개체 틀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764704" y="-747464"/>
            <a:ext cx="6408712" cy="8010892"/>
          </a:xfrm>
        </p:spPr>
      </p:pic>
    </p:spTree>
    <p:extLst>
      <p:ext uri="{BB962C8B-B14F-4D97-AF65-F5344CB8AC3E}">
        <p14:creationId xmlns:p14="http://schemas.microsoft.com/office/powerpoint/2010/main" xmlns="" val="270453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476672"/>
            <a:ext cx="10608488" cy="1224136"/>
          </a:xfrm>
        </p:spPr>
        <p:txBody>
          <a:bodyPr>
            <a:normAutofit/>
          </a:bodyPr>
          <a:lstStyle/>
          <a:p>
            <a:pPr marL="342900" indent="-342900">
              <a:buFont typeface="Arial" panose="020B0604020202020204" pitchFamily="34" charset="0"/>
              <a:buChar char="•"/>
            </a:pPr>
            <a:r>
              <a:rPr lang="en-US" altLang="ko-KR" sz="2400" b="1" dirty="0"/>
              <a:t>Premium Morocco </a:t>
            </a:r>
            <a:r>
              <a:rPr lang="en-US" altLang="ko-KR" sz="2400" b="1" dirty="0" err="1"/>
              <a:t>Argan</a:t>
            </a:r>
            <a:r>
              <a:rPr lang="en-US" altLang="ko-KR" sz="2400" b="1" dirty="0"/>
              <a:t> Oil</a:t>
            </a:r>
            <a:endParaRPr lang="ko-KR" altLang="ko-KR" sz="2400" dirty="0"/>
          </a:p>
        </p:txBody>
      </p:sp>
      <p:sp>
        <p:nvSpPr>
          <p:cNvPr id="7" name="TextBox 6"/>
          <p:cNvSpPr txBox="1"/>
          <p:nvPr/>
        </p:nvSpPr>
        <p:spPr>
          <a:xfrm>
            <a:off x="3491880" y="1857364"/>
            <a:ext cx="4723458" cy="4162678"/>
          </a:xfrm>
          <a:prstGeom prst="rect">
            <a:avLst/>
          </a:prstGeom>
          <a:noFill/>
        </p:spPr>
        <p:txBody>
          <a:bodyPr wrap="square" rtlCol="0">
            <a:spAutoFit/>
          </a:bodyPr>
          <a:lstStyle/>
          <a:p>
            <a:pPr algn="just"/>
            <a:r>
              <a:rPr lang="en-US" altLang="ko-KR" sz="1200" dirty="0"/>
              <a:t/>
            </a:r>
            <a:br>
              <a:rPr lang="en-US" altLang="ko-KR" sz="1200" dirty="0"/>
            </a:br>
            <a:r>
              <a:rPr lang="ru-RU" altLang="ko-KR" sz="1200" b="1" dirty="0"/>
              <a:t>Марокканское </a:t>
            </a:r>
            <a:r>
              <a:rPr lang="ru-RU" altLang="ko-KR" sz="1200" b="1" dirty="0" err="1"/>
              <a:t>аргановое</a:t>
            </a:r>
            <a:r>
              <a:rPr lang="ru-RU" altLang="ko-KR" sz="1200" b="1" dirty="0"/>
              <a:t> масло для </a:t>
            </a:r>
            <a:r>
              <a:rPr lang="ru-RU" altLang="ko-KR" sz="1200" b="1" dirty="0" smtClean="0"/>
              <a:t>волос</a:t>
            </a:r>
          </a:p>
          <a:p>
            <a:pPr algn="just"/>
            <a:endParaRPr lang="ru-RU" altLang="ko-KR" sz="900" dirty="0" smtClean="0"/>
          </a:p>
          <a:p>
            <a:pPr algn="just"/>
            <a:r>
              <a:rPr lang="ru-RU" altLang="ko-KR" sz="900" b="1" dirty="0" smtClean="0"/>
              <a:t>Чудодейственное средство премиум-класса, </a:t>
            </a:r>
            <a:r>
              <a:rPr lang="ru-RU" altLang="ko-KR" sz="900" b="1" dirty="0"/>
              <a:t>способное мгновенно преобразить ваши локоны</a:t>
            </a:r>
            <a:r>
              <a:rPr lang="ru-RU" altLang="ko-KR" sz="900" b="1" dirty="0" smtClean="0"/>
              <a:t>!</a:t>
            </a:r>
          </a:p>
          <a:p>
            <a:pPr algn="just"/>
            <a:endParaRPr lang="ru-RU" altLang="ko-KR" sz="900" dirty="0"/>
          </a:p>
          <a:p>
            <a:pPr algn="just"/>
            <a:r>
              <a:rPr lang="ru-RU" altLang="ko-KR" sz="900" dirty="0"/>
              <a:t>Средство оказывает на волосы изумительный увлажняющий эффект, буквально на глазах придавая им притягательный блеск и мягкость</a:t>
            </a:r>
            <a:r>
              <a:rPr lang="ru-RU" altLang="ko-KR" sz="900" dirty="0" smtClean="0"/>
              <a:t>.</a:t>
            </a:r>
          </a:p>
          <a:p>
            <a:pPr algn="just"/>
            <a:endParaRPr lang="ru-RU" altLang="ko-KR" sz="900" dirty="0"/>
          </a:p>
          <a:p>
            <a:pPr algn="just"/>
            <a:r>
              <a:rPr lang="ru-RU" altLang="ko-KR" sz="900" dirty="0"/>
              <a:t>Наносится очень тонким слоем и сразу же усваивается, не утяжеляя даже </a:t>
            </a:r>
            <a:r>
              <a:rPr lang="ru-RU" altLang="ko-KR" sz="900" dirty="0" smtClean="0"/>
              <a:t>истонченные </a:t>
            </a:r>
            <a:r>
              <a:rPr lang="ru-RU" altLang="ko-KR" sz="900" dirty="0"/>
              <a:t>волосы</a:t>
            </a:r>
            <a:r>
              <a:rPr lang="ru-RU" altLang="ko-KR" sz="900" dirty="0" smtClean="0"/>
              <a:t>.</a:t>
            </a:r>
          </a:p>
          <a:p>
            <a:pPr algn="just"/>
            <a:endParaRPr lang="ru-RU" altLang="ko-KR" sz="900" dirty="0"/>
          </a:p>
          <a:p>
            <a:pPr algn="just"/>
            <a:r>
              <a:rPr lang="ru-RU" altLang="ko-KR" sz="900" dirty="0"/>
              <a:t>Токоферол или витамин Е, превосходящий благоприятное воздействие масла оливы в 4 раза, оказывает на волосы омолаживающее и восстанавливающее действие, активизируя их рост</a:t>
            </a:r>
            <a:r>
              <a:rPr lang="ru-RU" altLang="ko-KR" sz="900" dirty="0" smtClean="0"/>
              <a:t>.</a:t>
            </a:r>
          </a:p>
          <a:p>
            <a:pPr algn="just"/>
            <a:endParaRPr lang="ru-RU" altLang="ko-KR" sz="900" dirty="0"/>
          </a:p>
          <a:p>
            <a:pPr algn="just"/>
            <a:r>
              <a:rPr lang="ru-RU" altLang="ko-KR" sz="900" b="1" dirty="0"/>
              <a:t>Способ применения: </a:t>
            </a:r>
            <a:r>
              <a:rPr lang="ru-RU" altLang="ko-KR" sz="900" dirty="0"/>
              <a:t>после мытья головы немного масла нанести на всю длину слегка влажных волос, дать впитаться.</a:t>
            </a:r>
          </a:p>
          <a:p>
            <a:endParaRPr lang="en-US" altLang="ko-KR" sz="1000" b="1" dirty="0" smtClean="0">
              <a:latin typeface="+mn-ea"/>
            </a:endParaRPr>
          </a:p>
          <a:p>
            <a:r>
              <a:rPr lang="en-US" altLang="ko-KR" sz="700" b="1" dirty="0" smtClean="0">
                <a:latin typeface="+mn-ea"/>
              </a:rPr>
              <a:t>Ingredient</a:t>
            </a:r>
            <a:r>
              <a:rPr lang="en-US" altLang="ko-KR" sz="700" dirty="0" smtClean="0">
                <a:latin typeface="+mn-ea"/>
              </a:rPr>
              <a:t> </a:t>
            </a:r>
          </a:p>
          <a:p>
            <a:r>
              <a:rPr lang="en-US" altLang="ko-KR" sz="700" dirty="0" err="1" smtClean="0"/>
              <a:t>Cyclopentasiloxane</a:t>
            </a:r>
            <a:r>
              <a:rPr lang="en-US" altLang="ko-KR" sz="700" dirty="0" smtClean="0"/>
              <a:t> ,</a:t>
            </a:r>
            <a:r>
              <a:rPr lang="en-US" altLang="ko-KR" sz="700" dirty="0" err="1" smtClean="0"/>
              <a:t>Cyclohexasiloxane</a:t>
            </a:r>
            <a:r>
              <a:rPr lang="en-US" altLang="ko-KR" sz="700" dirty="0" smtClean="0"/>
              <a:t> ,C12-15 Alkyl Benzoate   </a:t>
            </a:r>
          </a:p>
          <a:p>
            <a:r>
              <a:rPr lang="en-US" altLang="ko-KR" sz="700" dirty="0" err="1" smtClean="0"/>
              <a:t>Dimethicone</a:t>
            </a:r>
            <a:r>
              <a:rPr lang="en-US" altLang="ko-KR" sz="700" dirty="0" smtClean="0"/>
              <a:t> ,</a:t>
            </a:r>
            <a:r>
              <a:rPr lang="en-US" altLang="ko-KR" sz="700" dirty="0" err="1" smtClean="0"/>
              <a:t>Argania</a:t>
            </a:r>
            <a:r>
              <a:rPr lang="en-US" altLang="ko-KR" sz="700" dirty="0" smtClean="0"/>
              <a:t> </a:t>
            </a:r>
            <a:r>
              <a:rPr lang="en-US" altLang="ko-KR" sz="700" dirty="0" err="1" smtClean="0"/>
              <a:t>Spinosa</a:t>
            </a:r>
            <a:r>
              <a:rPr lang="en-US" altLang="ko-KR" sz="700" dirty="0" smtClean="0"/>
              <a:t> Kernel </a:t>
            </a:r>
            <a:r>
              <a:rPr lang="en-US" altLang="ko-KR" sz="700" dirty="0" err="1" smtClean="0"/>
              <a:t>Oil,Dimethiconol,Simmondsia</a:t>
            </a:r>
            <a:r>
              <a:rPr lang="en-US" altLang="ko-KR" sz="700" dirty="0" smtClean="0"/>
              <a:t> </a:t>
            </a:r>
            <a:r>
              <a:rPr lang="en-US" altLang="ko-KR" sz="700" dirty="0" err="1" smtClean="0"/>
              <a:t>Chinensis</a:t>
            </a:r>
            <a:r>
              <a:rPr lang="en-US" altLang="ko-KR" sz="700" dirty="0" smtClean="0"/>
              <a:t> (Jojoba) Seed Oil </a:t>
            </a:r>
          </a:p>
          <a:p>
            <a:r>
              <a:rPr lang="en-US" altLang="ko-KR" sz="700" dirty="0" smtClean="0"/>
              <a:t>Olea </a:t>
            </a:r>
            <a:r>
              <a:rPr lang="en-US" altLang="ko-KR" sz="700" dirty="0" err="1" smtClean="0"/>
              <a:t>Europaea</a:t>
            </a:r>
            <a:r>
              <a:rPr lang="en-US" altLang="ko-KR" sz="700" dirty="0" smtClean="0"/>
              <a:t> (Olive) Fruit Oil ,Fragrance</a:t>
            </a:r>
          </a:p>
          <a:p>
            <a:endParaRPr lang="en-US" altLang="ko-KR" sz="700" b="1" dirty="0">
              <a:latin typeface="+mn-ea"/>
            </a:endParaRPr>
          </a:p>
          <a:p>
            <a:endParaRPr lang="en-US" altLang="ko-KR" sz="700" b="1" dirty="0" smtClean="0">
              <a:latin typeface="+mn-ea"/>
            </a:endParaRPr>
          </a:p>
          <a:p>
            <a:r>
              <a:rPr lang="en-US" altLang="ko-KR" sz="700" b="1" dirty="0" smtClean="0">
                <a:latin typeface="+mn-ea"/>
              </a:rPr>
              <a:t>250</a:t>
            </a:r>
            <a:r>
              <a:rPr lang="ru-RU" altLang="ko-KR" sz="700" b="1" dirty="0" err="1" smtClean="0">
                <a:latin typeface="+mn-ea"/>
              </a:rPr>
              <a:t>гр</a:t>
            </a:r>
            <a:endParaRPr lang="en-US" altLang="ko-KR" sz="700" b="1" dirty="0" smtClean="0">
              <a:latin typeface="+mn-ea"/>
            </a:endParaRPr>
          </a:p>
          <a:p>
            <a:endParaRPr lang="en-US" altLang="ko-KR" sz="1050" b="1" dirty="0" smtClean="0">
              <a:latin typeface="+mn-ea"/>
            </a:endParaRPr>
          </a:p>
          <a:p>
            <a:endParaRPr lang="en-US" altLang="ko-KR" sz="900" b="1" dirty="0" smtClean="0">
              <a:latin typeface="+mn-ea"/>
            </a:endParaRPr>
          </a:p>
          <a:p>
            <a:endParaRPr lang="en-US" altLang="ko-KR" sz="900" b="1" dirty="0" smtClean="0">
              <a:latin typeface="+mn-ea"/>
            </a:endParaRPr>
          </a:p>
          <a:p>
            <a:endParaRPr lang="en-US" altLang="ko-KR" sz="900" b="1" dirty="0" smtClean="0">
              <a:latin typeface="+mn-ea"/>
            </a:endParaRPr>
          </a:p>
        </p:txBody>
      </p:sp>
      <p:pic>
        <p:nvPicPr>
          <p:cNvPr id="5" name="내용 개체 틀 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1772816"/>
            <a:ext cx="3751040" cy="4248472"/>
          </a:xfrm>
        </p:spPr>
      </p:pic>
    </p:spTree>
    <p:extLst>
      <p:ext uri="{BB962C8B-B14F-4D97-AF65-F5344CB8AC3E}">
        <p14:creationId xmlns:p14="http://schemas.microsoft.com/office/powerpoint/2010/main" xmlns="" val="3761969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476672"/>
            <a:ext cx="10608488" cy="1224136"/>
          </a:xfrm>
        </p:spPr>
        <p:txBody>
          <a:bodyPr>
            <a:normAutofit/>
          </a:bodyPr>
          <a:lstStyle/>
          <a:p>
            <a:pPr marL="342900" indent="-342900">
              <a:buFont typeface="Arial" panose="020B0604020202020204" pitchFamily="34" charset="0"/>
              <a:buChar char="•"/>
            </a:pPr>
            <a:r>
              <a:rPr lang="en-US" altLang="ko-KR" sz="2400" b="1" dirty="0"/>
              <a:t>Silk Ring Hair Essence</a:t>
            </a:r>
            <a:endParaRPr lang="ko-KR" altLang="ko-KR" sz="2400" dirty="0"/>
          </a:p>
        </p:txBody>
      </p:sp>
      <p:sp>
        <p:nvSpPr>
          <p:cNvPr id="7" name="TextBox 6"/>
          <p:cNvSpPr txBox="1"/>
          <p:nvPr/>
        </p:nvSpPr>
        <p:spPr>
          <a:xfrm>
            <a:off x="3375752" y="1643050"/>
            <a:ext cx="4896544" cy="4655121"/>
          </a:xfrm>
          <a:prstGeom prst="rect">
            <a:avLst/>
          </a:prstGeom>
          <a:noFill/>
        </p:spPr>
        <p:txBody>
          <a:bodyPr wrap="square" rtlCol="0">
            <a:spAutoFit/>
          </a:bodyPr>
          <a:lstStyle/>
          <a:p>
            <a:pPr algn="just"/>
            <a:r>
              <a:rPr lang="en-US" altLang="ko-KR" sz="1200" b="1" dirty="0"/>
              <a:t/>
            </a:r>
            <a:br>
              <a:rPr lang="en-US" altLang="ko-KR" sz="1200" b="1" dirty="0"/>
            </a:br>
            <a:r>
              <a:rPr lang="ru-RU" altLang="ko-KR" sz="1200" b="1" dirty="0"/>
              <a:t>Восстанавливающая эссенция для волос с шелком и маслом </a:t>
            </a:r>
            <a:r>
              <a:rPr lang="ru-RU" altLang="ko-KR" sz="1200" b="1" dirty="0" err="1" smtClean="0"/>
              <a:t>жожоба</a:t>
            </a:r>
            <a:endParaRPr lang="ru-RU" altLang="ko-KR" sz="1200" b="1" dirty="0" smtClean="0"/>
          </a:p>
          <a:p>
            <a:pPr algn="just"/>
            <a:endParaRPr lang="ru-RU" altLang="ko-KR" sz="1100" b="1" dirty="0"/>
          </a:p>
          <a:p>
            <a:pPr algn="just"/>
            <a:r>
              <a:rPr lang="ru-RU" altLang="ko-KR" sz="900" b="1" dirty="0"/>
              <a:t>Интенсивное восстановление, питание и увлажнение для сухих и поврежденных волос</a:t>
            </a:r>
            <a:r>
              <a:rPr lang="ru-RU" altLang="ko-KR" sz="900" b="1" dirty="0" smtClean="0"/>
              <a:t>!</a:t>
            </a:r>
          </a:p>
          <a:p>
            <a:pPr algn="just"/>
            <a:endParaRPr lang="ru-RU" altLang="ko-KR" sz="900" b="1" dirty="0"/>
          </a:p>
          <a:p>
            <a:pPr algn="just"/>
            <a:r>
              <a:rPr lang="ru-RU" altLang="ko-KR" sz="900" dirty="0"/>
              <a:t>Содержит сертифицированное, экологически чистое масло </a:t>
            </a:r>
            <a:r>
              <a:rPr lang="ru-RU" altLang="ko-KR" sz="900" dirty="0" err="1"/>
              <a:t>жожоба</a:t>
            </a:r>
            <a:r>
              <a:rPr lang="ru-RU" altLang="ko-KR" sz="900" dirty="0"/>
              <a:t>, которое волшебным образом обволакивает каждый волосок, проникая в его структуру, и не оставляет на волосах жирного блеска или липкости</a:t>
            </a:r>
            <a:r>
              <a:rPr lang="ru-RU" altLang="ko-KR" sz="900" dirty="0" smtClean="0"/>
              <a:t>.</a:t>
            </a:r>
          </a:p>
          <a:p>
            <a:pPr algn="just"/>
            <a:endParaRPr lang="ru-RU" altLang="ko-KR" sz="900" dirty="0"/>
          </a:p>
          <a:p>
            <a:pPr algn="just"/>
            <a:r>
              <a:rPr lang="ru-RU" altLang="ko-KR" sz="900" dirty="0"/>
              <a:t>Протеины шелка обладают эффективными кондиционирующими свойствами:  они легко оседают на поверхности волос, образуя легкую защитную пленку, практически не утяжеляя, предотвращают излишнее </a:t>
            </a:r>
            <a:r>
              <a:rPr lang="ru-RU" altLang="ko-KR" sz="900" dirty="0" err="1"/>
              <a:t>пересушивание</a:t>
            </a:r>
            <a:r>
              <a:rPr lang="ru-RU" altLang="ko-KR" sz="900" dirty="0"/>
              <a:t> при низкой влажности. Благодаря этому волосы приобретают изумительное сияние, толщину и управляемость, меньше электризуются. </a:t>
            </a:r>
            <a:endParaRPr lang="ru-RU" altLang="ko-KR" sz="900" dirty="0" smtClean="0"/>
          </a:p>
          <a:p>
            <a:pPr algn="just"/>
            <a:endParaRPr lang="ru-RU" altLang="ko-KR" sz="900" dirty="0"/>
          </a:p>
          <a:p>
            <a:pPr algn="just"/>
            <a:r>
              <a:rPr lang="ru-RU" altLang="ko-KR" sz="900" dirty="0"/>
              <a:t>Легко впитывается в волосы и равномерно восстанавливает их первоначальную целостность. Поврежденные локоны становятся более мягкими и гладкими, упругими и блестящими</a:t>
            </a:r>
            <a:r>
              <a:rPr lang="ru-RU" altLang="ko-KR" sz="900" dirty="0" smtClean="0"/>
              <a:t>.</a:t>
            </a:r>
          </a:p>
          <a:p>
            <a:pPr algn="just"/>
            <a:endParaRPr lang="ru-RU" altLang="ko-KR" sz="900" b="1" dirty="0"/>
          </a:p>
          <a:p>
            <a:pPr algn="just"/>
            <a:r>
              <a:rPr lang="ru-RU" altLang="ko-KR" sz="900" b="1" dirty="0"/>
              <a:t>Способ применения</a:t>
            </a:r>
            <a:r>
              <a:rPr lang="ru-RU" altLang="ko-KR" sz="900" dirty="0"/>
              <a:t>: встряхнув флакон, равномерно нанести немного средства на чистые, слегка влажные волосы. Не смывать.</a:t>
            </a:r>
          </a:p>
          <a:p>
            <a:endParaRPr lang="ko-KR" altLang="ko-KR" sz="1050" dirty="0"/>
          </a:p>
          <a:p>
            <a:r>
              <a:rPr lang="en-US" altLang="ko-KR" sz="1050" dirty="0"/>
              <a:t> </a:t>
            </a:r>
            <a:endParaRPr lang="ko-KR" altLang="ko-KR" sz="1050" dirty="0"/>
          </a:p>
          <a:p>
            <a:endParaRPr lang="en-US" altLang="ko-KR" sz="1000" b="1" dirty="0" smtClean="0">
              <a:latin typeface="+mn-ea"/>
            </a:endParaRPr>
          </a:p>
          <a:p>
            <a:r>
              <a:rPr lang="en-US" altLang="ko-KR" sz="700" b="1" dirty="0" smtClean="0">
                <a:latin typeface="+mn-ea"/>
              </a:rPr>
              <a:t>Ingredient</a:t>
            </a:r>
            <a:r>
              <a:rPr lang="en-US" altLang="ko-KR" sz="700" dirty="0" smtClean="0">
                <a:latin typeface="+mn-ea"/>
              </a:rPr>
              <a:t> </a:t>
            </a:r>
          </a:p>
          <a:p>
            <a:r>
              <a:rPr lang="en-US" altLang="ko-KR" sz="700" dirty="0" err="1" smtClean="0"/>
              <a:t>Cyclopentasiloxane</a:t>
            </a:r>
            <a:r>
              <a:rPr lang="en-US" altLang="ko-KR" sz="700" dirty="0" smtClean="0"/>
              <a:t>, </a:t>
            </a:r>
            <a:r>
              <a:rPr lang="en-US" altLang="ko-KR" sz="700" dirty="0" err="1" smtClean="0"/>
              <a:t>Dimethicone</a:t>
            </a:r>
            <a:r>
              <a:rPr lang="en-US" altLang="ko-KR" sz="700" dirty="0" smtClean="0"/>
              <a:t>, </a:t>
            </a:r>
            <a:r>
              <a:rPr lang="en-US" altLang="ko-KR" sz="700" dirty="0" err="1" smtClean="0"/>
              <a:t>Disiloxane</a:t>
            </a:r>
            <a:r>
              <a:rPr lang="en-US" altLang="ko-KR" sz="700" dirty="0" smtClean="0"/>
              <a:t>, Denatured alcohol, </a:t>
            </a:r>
            <a:r>
              <a:rPr lang="en-US" altLang="ko-KR" sz="700" dirty="0" err="1" smtClean="0"/>
              <a:t>Cyclohexasiloxane</a:t>
            </a:r>
            <a:r>
              <a:rPr lang="en-US" altLang="ko-KR" sz="700" dirty="0" smtClean="0"/>
              <a:t>, </a:t>
            </a:r>
          </a:p>
          <a:p>
            <a:r>
              <a:rPr lang="en-US" altLang="ko-KR" sz="700" dirty="0" smtClean="0"/>
              <a:t>Jojoba Seed Oil, </a:t>
            </a:r>
            <a:r>
              <a:rPr lang="en-US" altLang="ko-KR" sz="700" dirty="0" err="1" smtClean="0"/>
              <a:t>Tocopheryl</a:t>
            </a:r>
            <a:r>
              <a:rPr lang="en-US" altLang="ko-KR" sz="700" dirty="0" smtClean="0"/>
              <a:t> Acetate, </a:t>
            </a:r>
            <a:r>
              <a:rPr lang="en-US" altLang="ko-KR" sz="700" dirty="0" err="1" smtClean="0"/>
              <a:t>Ethylhexyl</a:t>
            </a:r>
            <a:r>
              <a:rPr lang="en-US" altLang="ko-KR" sz="700" dirty="0" smtClean="0"/>
              <a:t> </a:t>
            </a:r>
            <a:r>
              <a:rPr lang="en-US" altLang="ko-KR" sz="700" dirty="0" err="1" smtClean="0"/>
              <a:t>Methoxycinnamate</a:t>
            </a:r>
            <a:r>
              <a:rPr lang="en-US" altLang="ko-KR" sz="700" dirty="0" smtClean="0"/>
              <a:t>, Hydrolyzed Silk,</a:t>
            </a:r>
          </a:p>
          <a:p>
            <a:r>
              <a:rPr lang="en-US" altLang="ko-KR" sz="700" dirty="0" smtClean="0"/>
              <a:t>Fragrance</a:t>
            </a:r>
          </a:p>
          <a:p>
            <a:endParaRPr lang="en-US" altLang="ko-KR" sz="700" b="1" dirty="0">
              <a:latin typeface="+mn-ea"/>
            </a:endParaRPr>
          </a:p>
          <a:p>
            <a:endParaRPr lang="en-US" altLang="ko-KR" sz="700" b="1" dirty="0" smtClean="0">
              <a:latin typeface="+mn-ea"/>
            </a:endParaRPr>
          </a:p>
          <a:p>
            <a:r>
              <a:rPr lang="en-US" altLang="ko-KR" sz="700" b="1" dirty="0" smtClean="0">
                <a:latin typeface="+mn-ea"/>
              </a:rPr>
              <a:t>160</a:t>
            </a:r>
            <a:r>
              <a:rPr lang="ru-RU" altLang="ko-KR" sz="700" b="1" dirty="0" smtClean="0">
                <a:latin typeface="+mn-ea"/>
              </a:rPr>
              <a:t>мл</a:t>
            </a:r>
            <a:endParaRPr lang="en-US" altLang="ko-KR" sz="700" b="1" dirty="0" smtClean="0">
              <a:latin typeface="+mn-ea"/>
            </a:endParaRPr>
          </a:p>
          <a:p>
            <a:endParaRPr lang="en-US" altLang="ko-KR" sz="1050" b="1" dirty="0" smtClean="0">
              <a:latin typeface="+mn-ea"/>
            </a:endParaRPr>
          </a:p>
          <a:p>
            <a:endParaRPr lang="en-US" altLang="ko-KR" sz="900" b="1" dirty="0" smtClean="0">
              <a:latin typeface="+mn-ea"/>
            </a:endParaRPr>
          </a:p>
          <a:p>
            <a:endParaRPr lang="en-US" altLang="ko-KR" sz="900" b="1" dirty="0" smtClean="0">
              <a:latin typeface="+mn-ea"/>
            </a:endParaRPr>
          </a:p>
          <a:p>
            <a:endParaRPr lang="en-US" altLang="ko-KR" sz="900" b="1" dirty="0" smtClean="0">
              <a:latin typeface="+mn-ea"/>
            </a:endParaRPr>
          </a:p>
        </p:txBody>
      </p:sp>
      <p:pic>
        <p:nvPicPr>
          <p:cNvPr id="4" name="내용 개체 틀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1628800"/>
            <a:ext cx="3200400" cy="4800600"/>
          </a:xfrm>
        </p:spPr>
      </p:pic>
    </p:spTree>
    <p:extLst>
      <p:ext uri="{BB962C8B-B14F-4D97-AF65-F5344CB8AC3E}">
        <p14:creationId xmlns:p14="http://schemas.microsoft.com/office/powerpoint/2010/main" xmlns="" val="423276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476672"/>
            <a:ext cx="10608488" cy="1224136"/>
          </a:xfrm>
        </p:spPr>
        <p:txBody>
          <a:bodyPr>
            <a:normAutofit/>
          </a:bodyPr>
          <a:lstStyle/>
          <a:p>
            <a:pPr marL="342900" indent="-342900">
              <a:buFont typeface="Arial" panose="020B0604020202020204" pitchFamily="34" charset="0"/>
              <a:buChar char="•"/>
            </a:pPr>
            <a:r>
              <a:rPr lang="en-US" altLang="ko-KR" sz="2400" b="1" dirty="0"/>
              <a:t>Perfect Hair Therapy</a:t>
            </a:r>
            <a:endParaRPr lang="ko-KR" altLang="ko-KR" sz="2400" dirty="0"/>
          </a:p>
        </p:txBody>
      </p:sp>
      <p:sp>
        <p:nvSpPr>
          <p:cNvPr id="7" name="TextBox 6"/>
          <p:cNvSpPr txBox="1"/>
          <p:nvPr/>
        </p:nvSpPr>
        <p:spPr>
          <a:xfrm>
            <a:off x="3408715" y="1714488"/>
            <a:ext cx="4806623" cy="4832092"/>
          </a:xfrm>
          <a:prstGeom prst="rect">
            <a:avLst/>
          </a:prstGeom>
          <a:noFill/>
        </p:spPr>
        <p:txBody>
          <a:bodyPr wrap="square" rtlCol="0">
            <a:spAutoFit/>
          </a:bodyPr>
          <a:lstStyle/>
          <a:p>
            <a:pPr algn="just"/>
            <a:r>
              <a:rPr lang="en-US" altLang="ko-KR" sz="1200" dirty="0"/>
              <a:t/>
            </a:r>
            <a:br>
              <a:rPr lang="en-US" altLang="ko-KR" sz="1200" dirty="0"/>
            </a:br>
            <a:r>
              <a:rPr lang="ru-RU" altLang="ko-KR" sz="1200" b="1" dirty="0"/>
              <a:t>Несмываемое средство для интенсивного восстановления </a:t>
            </a:r>
            <a:r>
              <a:rPr lang="ru-RU" altLang="ko-KR" sz="1200" b="1" dirty="0" smtClean="0"/>
              <a:t>волос</a:t>
            </a:r>
          </a:p>
          <a:p>
            <a:pPr algn="just"/>
            <a:endParaRPr lang="ru-RU" altLang="ko-KR" sz="1100" b="1" dirty="0"/>
          </a:p>
          <a:p>
            <a:pPr algn="just"/>
            <a:r>
              <a:rPr lang="ru-RU" altLang="ko-KR" sz="900" b="1" dirty="0"/>
              <a:t>Идеальная терапия для волос</a:t>
            </a:r>
            <a:r>
              <a:rPr lang="ru-RU" altLang="ko-KR" sz="900" b="1" dirty="0" smtClean="0"/>
              <a:t>!</a:t>
            </a:r>
          </a:p>
          <a:p>
            <a:pPr algn="just"/>
            <a:endParaRPr lang="ru-RU" altLang="ko-KR" sz="900" dirty="0"/>
          </a:p>
          <a:p>
            <a:pPr algn="just"/>
            <a:r>
              <a:rPr lang="ru-RU" altLang="ko-KR" sz="900" dirty="0"/>
              <a:t>Не содержит спирта, благодаря чему не сушит волосы</a:t>
            </a:r>
            <a:r>
              <a:rPr lang="ru-RU" altLang="ko-KR" sz="900" dirty="0" smtClean="0"/>
              <a:t>!</a:t>
            </a:r>
          </a:p>
          <a:p>
            <a:pPr algn="just"/>
            <a:endParaRPr lang="ru-RU" altLang="ko-KR" sz="900" dirty="0"/>
          </a:p>
          <a:p>
            <a:pPr algn="just"/>
            <a:r>
              <a:rPr lang="ru-RU" altLang="ko-KR" sz="900" dirty="0"/>
              <a:t>Увлажнение на весь день! </a:t>
            </a:r>
            <a:r>
              <a:rPr lang="ru-RU" altLang="ko-KR" sz="900" dirty="0" err="1"/>
              <a:t>Аргановое</a:t>
            </a:r>
            <a:r>
              <a:rPr lang="ru-RU" altLang="ko-KR" sz="900" dirty="0"/>
              <a:t> масло оказывает интенсивное питательное и увлажняющее действие, восстанавливает структуру волос, устраняет секущиеся кончики</a:t>
            </a:r>
            <a:r>
              <a:rPr lang="ru-RU" altLang="ko-KR" sz="900" dirty="0" smtClean="0"/>
              <a:t>.</a:t>
            </a:r>
          </a:p>
          <a:p>
            <a:pPr algn="just"/>
            <a:endParaRPr lang="ru-RU" altLang="ko-KR" sz="900" dirty="0"/>
          </a:p>
          <a:p>
            <a:pPr algn="just"/>
            <a:r>
              <a:rPr lang="ru-RU" altLang="ko-KR" sz="900" dirty="0"/>
              <a:t>Мощная защита! Пептиды шелка создают на волосах незаметную, тончайшую, не утяжеляющую волосы пленку, которая защищает волосы от потери влаги, повреждений и агрессивного воздействия окружающей среды</a:t>
            </a:r>
            <a:r>
              <a:rPr lang="ru-RU" altLang="ko-KR" sz="900" dirty="0" smtClean="0"/>
              <a:t>.</a:t>
            </a:r>
          </a:p>
          <a:p>
            <a:pPr algn="just"/>
            <a:endParaRPr lang="ru-RU" altLang="ko-KR" sz="900" dirty="0"/>
          </a:p>
          <a:p>
            <a:pPr algn="just"/>
            <a:r>
              <a:rPr lang="ru-RU" altLang="ko-KR" sz="900" dirty="0"/>
              <a:t>Увлажнение без липкости! Необыкновенно быстро впитывается, не оставляя липких и жирных следов на руках и волосах</a:t>
            </a:r>
            <a:r>
              <a:rPr lang="ru-RU" altLang="ko-KR" sz="900" dirty="0" smtClean="0"/>
              <a:t>.</a:t>
            </a:r>
          </a:p>
          <a:p>
            <a:pPr algn="just"/>
            <a:endParaRPr lang="ru-RU" altLang="ko-KR" sz="900" dirty="0"/>
          </a:p>
          <a:p>
            <a:pPr algn="just"/>
            <a:r>
              <a:rPr lang="ru-RU" altLang="ko-KR" sz="900" dirty="0"/>
              <a:t>Заполняет пустоты в волосах, и как результат — из рыхлых и секущихся они становятся плотными и гладкими</a:t>
            </a:r>
            <a:r>
              <a:rPr lang="ru-RU" altLang="ko-KR" sz="900" dirty="0" smtClean="0"/>
              <a:t>.</a:t>
            </a:r>
          </a:p>
          <a:p>
            <a:pPr algn="just"/>
            <a:endParaRPr lang="ru-RU" altLang="ko-KR" sz="900" dirty="0"/>
          </a:p>
          <a:p>
            <a:pPr algn="just"/>
            <a:r>
              <a:rPr lang="ru-RU" altLang="ko-KR" sz="900" b="1" dirty="0"/>
              <a:t>Способ применения: </a:t>
            </a:r>
            <a:r>
              <a:rPr lang="ru-RU" altLang="ko-KR" sz="900" dirty="0"/>
              <a:t>Нанести небольшое количество на вымытые и высушенные волосы и распределить по всей длине. Не смывать. Перед использованием хорошо взболтать средство. Особенно рекомендуется использовать перед тепловым воздействием на волосы.</a:t>
            </a:r>
          </a:p>
          <a:p>
            <a:pPr algn="just"/>
            <a:r>
              <a:rPr lang="en-US" altLang="ko-KR" sz="1050" dirty="0" smtClean="0"/>
              <a:t> </a:t>
            </a:r>
            <a:endParaRPr lang="ko-KR" altLang="ko-KR" sz="1050" dirty="0"/>
          </a:p>
          <a:p>
            <a:endParaRPr lang="en-US" altLang="ko-KR" sz="1000" b="1" dirty="0" smtClean="0">
              <a:latin typeface="+mn-ea"/>
            </a:endParaRPr>
          </a:p>
          <a:p>
            <a:r>
              <a:rPr lang="en-US" altLang="ko-KR" sz="700" b="1" dirty="0" smtClean="0">
                <a:latin typeface="+mn-ea"/>
              </a:rPr>
              <a:t>Ingredient</a:t>
            </a:r>
            <a:r>
              <a:rPr lang="en-US" altLang="ko-KR" sz="700" dirty="0" smtClean="0">
                <a:latin typeface="+mn-ea"/>
              </a:rPr>
              <a:t> </a:t>
            </a:r>
          </a:p>
          <a:p>
            <a:r>
              <a:rPr lang="en-US" altLang="ko-KR" sz="700" dirty="0" err="1" smtClean="0"/>
              <a:t>Cyclomethicone,Dimethiconol</a:t>
            </a:r>
            <a:r>
              <a:rPr lang="en-US" altLang="ko-KR" sz="700" dirty="0" smtClean="0"/>
              <a:t>, </a:t>
            </a:r>
            <a:r>
              <a:rPr lang="en-US" altLang="ko-KR" sz="700" dirty="0" err="1" smtClean="0"/>
              <a:t>Dimethicone,Cyclopentasiloxane</a:t>
            </a:r>
            <a:r>
              <a:rPr lang="en-US" altLang="ko-KR" sz="700" dirty="0" smtClean="0"/>
              <a:t>,</a:t>
            </a:r>
          </a:p>
          <a:p>
            <a:r>
              <a:rPr lang="en-US" altLang="ko-KR" sz="700" dirty="0" smtClean="0"/>
              <a:t>Vinyl </a:t>
            </a:r>
            <a:r>
              <a:rPr lang="en-US" altLang="ko-KR" sz="700" dirty="0" err="1" smtClean="0"/>
              <a:t>Dimethicone</a:t>
            </a:r>
            <a:r>
              <a:rPr lang="en-US" altLang="ko-KR" sz="700" dirty="0" smtClean="0"/>
              <a:t> </a:t>
            </a:r>
            <a:r>
              <a:rPr lang="en-US" altLang="ko-KR" sz="700" dirty="0" err="1" smtClean="0"/>
              <a:t>Crosspolymer</a:t>
            </a:r>
            <a:r>
              <a:rPr lang="en-US" altLang="ko-KR" sz="700" dirty="0" smtClean="0"/>
              <a:t>, </a:t>
            </a:r>
            <a:r>
              <a:rPr lang="en-US" altLang="ko-KR" sz="700" dirty="0" err="1" smtClean="0"/>
              <a:t>Argania</a:t>
            </a:r>
            <a:r>
              <a:rPr lang="en-US" altLang="ko-KR" sz="700" dirty="0" smtClean="0"/>
              <a:t> </a:t>
            </a:r>
            <a:r>
              <a:rPr lang="en-US" altLang="ko-KR" sz="700" dirty="0" err="1" smtClean="0"/>
              <a:t>Spinosa</a:t>
            </a:r>
            <a:r>
              <a:rPr lang="en-US" altLang="ko-KR" sz="700" dirty="0" smtClean="0"/>
              <a:t> Kernel Oil, Hydrolyzed Silk Ethyl Ester, Fragrance </a:t>
            </a:r>
            <a:endParaRPr lang="en-US" altLang="ko-KR" sz="700" b="1" dirty="0">
              <a:latin typeface="+mn-ea"/>
            </a:endParaRPr>
          </a:p>
          <a:p>
            <a:endParaRPr lang="en-US" altLang="ko-KR" sz="700" b="1" dirty="0" smtClean="0">
              <a:latin typeface="+mn-ea"/>
            </a:endParaRPr>
          </a:p>
          <a:p>
            <a:r>
              <a:rPr lang="en-US" altLang="ko-KR" sz="700" b="1" dirty="0" smtClean="0">
                <a:latin typeface="+mn-ea"/>
              </a:rPr>
              <a:t>160</a:t>
            </a:r>
            <a:r>
              <a:rPr lang="ru-RU" altLang="ko-KR" sz="700" b="1" dirty="0" smtClean="0">
                <a:latin typeface="+mn-ea"/>
              </a:rPr>
              <a:t>мл</a:t>
            </a:r>
            <a:endParaRPr lang="en-US" altLang="ko-KR" sz="700" b="1" dirty="0" smtClean="0">
              <a:latin typeface="+mn-ea"/>
            </a:endParaRPr>
          </a:p>
          <a:p>
            <a:endParaRPr lang="en-US" altLang="ko-KR" sz="1050" b="1" dirty="0" smtClean="0">
              <a:latin typeface="+mn-ea"/>
            </a:endParaRPr>
          </a:p>
          <a:p>
            <a:endParaRPr lang="en-US" altLang="ko-KR" sz="900" b="1" dirty="0" smtClean="0">
              <a:latin typeface="+mn-ea"/>
            </a:endParaRPr>
          </a:p>
          <a:p>
            <a:endParaRPr lang="en-US" altLang="ko-KR" sz="900" b="1" dirty="0" smtClean="0">
              <a:latin typeface="+mn-ea"/>
            </a:endParaRPr>
          </a:p>
          <a:p>
            <a:endParaRPr lang="en-US" altLang="ko-KR" sz="900" b="1" dirty="0" smtClean="0">
              <a:latin typeface="+mn-ea"/>
            </a:endParaRPr>
          </a:p>
        </p:txBody>
      </p:sp>
      <p:pic>
        <p:nvPicPr>
          <p:cNvPr id="5" name="내용 개체 틀 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08520" y="1700808"/>
            <a:ext cx="3366274" cy="4800600"/>
          </a:xfrm>
        </p:spPr>
      </p:pic>
    </p:spTree>
    <p:extLst>
      <p:ext uri="{BB962C8B-B14F-4D97-AF65-F5344CB8AC3E}">
        <p14:creationId xmlns:p14="http://schemas.microsoft.com/office/powerpoint/2010/main" xmlns="" val="851236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52169"/>
            <a:ext cx="10608488" cy="1224136"/>
          </a:xfrm>
        </p:spPr>
        <p:txBody>
          <a:bodyPr>
            <a:normAutofit/>
          </a:bodyPr>
          <a:lstStyle/>
          <a:p>
            <a:pPr marL="342900" indent="-342900">
              <a:buFont typeface="Arial" panose="020B0604020202020204" pitchFamily="34" charset="0"/>
              <a:buChar char="•"/>
            </a:pPr>
            <a:r>
              <a:rPr lang="en-US" altLang="ko-KR" sz="2400" b="1" dirty="0"/>
              <a:t>Keratin Perfect Mix Powder </a:t>
            </a:r>
            <a:endParaRPr lang="ko-KR" altLang="ko-KR" sz="2400" dirty="0"/>
          </a:p>
        </p:txBody>
      </p:sp>
      <p:sp>
        <p:nvSpPr>
          <p:cNvPr id="7" name="TextBox 6"/>
          <p:cNvSpPr txBox="1"/>
          <p:nvPr/>
        </p:nvSpPr>
        <p:spPr>
          <a:xfrm>
            <a:off x="3275856" y="1428736"/>
            <a:ext cx="4939482" cy="4762842"/>
          </a:xfrm>
          <a:prstGeom prst="rect">
            <a:avLst/>
          </a:prstGeom>
          <a:noFill/>
        </p:spPr>
        <p:txBody>
          <a:bodyPr wrap="square" rtlCol="0">
            <a:spAutoFit/>
          </a:bodyPr>
          <a:lstStyle/>
          <a:p>
            <a:pPr algn="just"/>
            <a:r>
              <a:rPr lang="ru-RU" altLang="ko-KR" sz="1200" b="1" dirty="0"/>
              <a:t>Маска-пудра для волос с </a:t>
            </a:r>
            <a:r>
              <a:rPr lang="ru-RU" altLang="ko-KR" sz="1200" b="1" dirty="0" smtClean="0"/>
              <a:t>кератином</a:t>
            </a:r>
          </a:p>
          <a:p>
            <a:pPr algn="just"/>
            <a:endParaRPr lang="ru-RU" altLang="ko-KR" sz="1100" b="1" dirty="0"/>
          </a:p>
          <a:p>
            <a:pPr algn="just"/>
            <a:r>
              <a:rPr lang="ru-RU" altLang="ko-KR" sz="900" b="1" dirty="0"/>
              <a:t>Только кератин и коллаген! Ничего лишнего – только действующие вещества</a:t>
            </a:r>
            <a:r>
              <a:rPr lang="ru-RU" altLang="ko-KR" sz="900" b="1" dirty="0" smtClean="0"/>
              <a:t>!</a:t>
            </a:r>
          </a:p>
          <a:p>
            <a:pPr algn="just"/>
            <a:endParaRPr lang="ru-RU" altLang="ko-KR" sz="900" b="1" dirty="0"/>
          </a:p>
          <a:p>
            <a:pPr algn="just"/>
            <a:r>
              <a:rPr lang="ru-RU" altLang="ko-KR" sz="900" b="1" dirty="0"/>
              <a:t>Инновационное </a:t>
            </a:r>
            <a:r>
              <a:rPr lang="ru-RU" altLang="ko-KR" sz="900" b="1" dirty="0" err="1"/>
              <a:t>микс</a:t>
            </a:r>
            <a:r>
              <a:rPr lang="ru-RU" altLang="ko-KR" sz="900" b="1" dirty="0"/>
              <a:t>-средство для восстановления, глубокого питания и увлажнения волос! </a:t>
            </a:r>
            <a:endParaRPr lang="ru-RU" altLang="ko-KR" sz="900" b="1" dirty="0" smtClean="0"/>
          </a:p>
          <a:p>
            <a:pPr algn="just"/>
            <a:endParaRPr lang="ru-RU" altLang="ko-KR" sz="900" dirty="0"/>
          </a:p>
          <a:p>
            <a:pPr algn="just"/>
            <a:r>
              <a:rPr lang="ru-RU" altLang="ko-KR" sz="900" dirty="0"/>
              <a:t>Простой и одновременно сверхинтенсивный протеиновый уход перед окрашиванием, завивкой или выпрямлением.</a:t>
            </a:r>
          </a:p>
          <a:p>
            <a:pPr algn="just"/>
            <a:r>
              <a:rPr lang="ru-RU" altLang="ko-KR" sz="900" dirty="0"/>
              <a:t>Состоит из 2-х видов измельченной пудры: коллагена и </a:t>
            </a:r>
            <a:r>
              <a:rPr lang="ru-RU" altLang="ko-KR" sz="900" dirty="0" smtClean="0"/>
              <a:t>кератина.</a:t>
            </a:r>
            <a:endParaRPr lang="ru-RU" altLang="ko-KR" sz="900" dirty="0"/>
          </a:p>
          <a:p>
            <a:pPr algn="just"/>
            <a:r>
              <a:rPr lang="ru-RU" altLang="ko-KR" sz="900" dirty="0" smtClean="0"/>
              <a:t>Кератин </a:t>
            </a:r>
            <a:r>
              <a:rPr lang="ru-RU" altLang="ko-KR" sz="900" dirty="0"/>
              <a:t>эффективно восстанавливает волосы, улучшает их внешний вид, придает гладкость и блеск. </a:t>
            </a:r>
            <a:endParaRPr lang="ru-RU" altLang="ko-KR" sz="900" dirty="0" smtClean="0"/>
          </a:p>
          <a:p>
            <a:pPr algn="just"/>
            <a:r>
              <a:rPr lang="ru-RU" altLang="ko-KR" sz="900" dirty="0" smtClean="0"/>
              <a:t>Коллаген </a:t>
            </a:r>
            <a:r>
              <a:rPr lang="ru-RU" altLang="ko-KR" sz="900" dirty="0"/>
              <a:t>повышает уровень увлажненности волос, возвращает им упругость и эластичность, делает волосы более послушными, защищает и облегчает расчесывание. В результате они становятся более крепкими и здоровыми.</a:t>
            </a:r>
          </a:p>
          <a:p>
            <a:pPr algn="just"/>
            <a:r>
              <a:rPr lang="ru-RU" altLang="ko-KR" sz="900" dirty="0"/>
              <a:t>Сухую маску можно использовать </a:t>
            </a:r>
            <a:r>
              <a:rPr lang="ru-RU" altLang="ko-KR" sz="900" dirty="0" smtClean="0"/>
              <a:t>как специальный уход </a:t>
            </a:r>
            <a:r>
              <a:rPr lang="ru-RU" altLang="ko-KR" sz="900" dirty="0"/>
              <a:t>за волосами 1-2 раза в неделю, смешивая ее с другими средствами для восстановления волос, а также в качестве защиты и лечебной процедуры </a:t>
            </a:r>
            <a:r>
              <a:rPr lang="ru-RU" altLang="ko-KR" sz="900" dirty="0" smtClean="0"/>
              <a:t>перед завивкой, выпрямлением </a:t>
            </a:r>
            <a:r>
              <a:rPr lang="ru-RU" altLang="ko-KR" sz="900" dirty="0"/>
              <a:t>или </a:t>
            </a:r>
            <a:r>
              <a:rPr lang="ru-RU" altLang="ko-KR" sz="900" dirty="0" smtClean="0"/>
              <a:t>окрашиванием.</a:t>
            </a:r>
          </a:p>
          <a:p>
            <a:pPr algn="just"/>
            <a:endParaRPr lang="ru-RU" altLang="ko-KR" sz="900" dirty="0"/>
          </a:p>
          <a:p>
            <a:pPr algn="just"/>
            <a:r>
              <a:rPr lang="ru-RU" altLang="ko-KR" sz="900" b="1" dirty="0" smtClean="0"/>
              <a:t>Способ применения: </a:t>
            </a:r>
            <a:r>
              <a:rPr lang="ru-RU" altLang="ko-KR" sz="900" dirty="0"/>
              <a:t>Для специального ухода: вымыть волосы шампунем - подсушить полотенцем - приготовить маску (содержимое пакетика смешать с водой в соотношении 1:1) - нанести маску на волосы и оставить на 10 минут (желательно использовать </a:t>
            </a:r>
            <a:r>
              <a:rPr lang="ru-RU" altLang="ko-KR" sz="900" dirty="0" err="1"/>
              <a:t>термошапку</a:t>
            </a:r>
            <a:r>
              <a:rPr lang="ru-RU" altLang="ko-KR" sz="900" dirty="0"/>
              <a:t>) - смыть маску теплой водой.</a:t>
            </a:r>
          </a:p>
          <a:p>
            <a:pPr algn="just"/>
            <a:r>
              <a:rPr lang="ru-RU" altLang="ko-KR" sz="900" b="1" dirty="0">
                <a:solidFill>
                  <a:srgbClr val="FF0000"/>
                </a:solidFill>
              </a:rPr>
              <a:t>Важно! </a:t>
            </a:r>
            <a:r>
              <a:rPr lang="ru-RU" altLang="ko-KR" sz="900" dirty="0">
                <a:solidFill>
                  <a:srgbClr val="FF0000"/>
                </a:solidFill>
              </a:rPr>
              <a:t>После </a:t>
            </a:r>
            <a:r>
              <a:rPr lang="ru-RU" altLang="ko-KR" sz="900" dirty="0" smtClean="0">
                <a:solidFill>
                  <a:srgbClr val="FF0000"/>
                </a:solidFill>
              </a:rPr>
              <a:t>процедуры </a:t>
            </a:r>
            <a:r>
              <a:rPr lang="ru-RU" altLang="ko-KR" sz="900" dirty="0">
                <a:solidFill>
                  <a:srgbClr val="FF0000"/>
                </a:solidFill>
              </a:rPr>
              <a:t>волосы необходимо высушить, если з</a:t>
            </a:r>
            <a:r>
              <a:rPr lang="ru-RU" altLang="ko-KR" sz="900" dirty="0" smtClean="0">
                <a:solidFill>
                  <a:srgbClr val="FF0000"/>
                </a:solidFill>
              </a:rPr>
              <a:t>а этим вы будете их за окрашивать. Перед выпрямлением или химией волосы можно </a:t>
            </a:r>
            <a:r>
              <a:rPr lang="ru-RU" altLang="ko-KR" sz="900" dirty="0">
                <a:solidFill>
                  <a:srgbClr val="FF0000"/>
                </a:solidFill>
              </a:rPr>
              <a:t>оставить влажными.</a:t>
            </a:r>
          </a:p>
          <a:p>
            <a:pPr algn="just"/>
            <a:r>
              <a:rPr lang="en-US" altLang="ko-KR" sz="900" dirty="0" smtClean="0"/>
              <a:t> </a:t>
            </a:r>
            <a:endParaRPr lang="en-US" altLang="ko-KR" sz="900" b="1" dirty="0" smtClean="0">
              <a:latin typeface="+mn-ea"/>
            </a:endParaRPr>
          </a:p>
          <a:p>
            <a:pPr algn="just"/>
            <a:r>
              <a:rPr lang="en-US" altLang="ko-KR" sz="700" b="1" dirty="0" smtClean="0">
                <a:latin typeface="+mn-ea"/>
              </a:rPr>
              <a:t>Ingredient</a:t>
            </a:r>
            <a:r>
              <a:rPr lang="en-US" altLang="ko-KR" sz="700" dirty="0" smtClean="0">
                <a:latin typeface="+mn-ea"/>
              </a:rPr>
              <a:t> </a:t>
            </a:r>
          </a:p>
          <a:p>
            <a:pPr algn="just"/>
            <a:r>
              <a:rPr lang="en-US" altLang="ko-KR" sz="700" dirty="0" smtClean="0"/>
              <a:t>Hydrolyzed </a:t>
            </a:r>
            <a:r>
              <a:rPr lang="en-US" altLang="ko-KR" sz="700" dirty="0" err="1" smtClean="0"/>
              <a:t>Keratin,Hydrolyzed</a:t>
            </a:r>
            <a:r>
              <a:rPr lang="en-US" altLang="ko-KR" sz="700" dirty="0" smtClean="0"/>
              <a:t> collagen</a:t>
            </a:r>
          </a:p>
          <a:p>
            <a:pPr algn="just"/>
            <a:endParaRPr lang="en-US" altLang="ko-KR" sz="700" b="1" dirty="0" smtClean="0">
              <a:latin typeface="+mn-ea"/>
            </a:endParaRPr>
          </a:p>
          <a:p>
            <a:pPr algn="just"/>
            <a:r>
              <a:rPr lang="en-US" altLang="ko-KR" sz="700" b="1" dirty="0" smtClean="0">
                <a:latin typeface="+mn-ea"/>
              </a:rPr>
              <a:t>3</a:t>
            </a:r>
            <a:r>
              <a:rPr lang="ru-RU" altLang="ko-KR" sz="700" b="1" dirty="0" err="1" smtClean="0">
                <a:latin typeface="+mn-ea"/>
              </a:rPr>
              <a:t>гр</a:t>
            </a:r>
            <a:endParaRPr lang="en-US" altLang="ko-KR" sz="700" b="1" dirty="0" smtClean="0">
              <a:latin typeface="+mn-ea"/>
            </a:endParaRPr>
          </a:p>
          <a:p>
            <a:pPr algn="just"/>
            <a:endParaRPr lang="en-US" altLang="ko-KR" sz="1050" b="1" dirty="0" smtClean="0">
              <a:latin typeface="+mn-ea"/>
            </a:endParaRPr>
          </a:p>
          <a:p>
            <a:pPr algn="just"/>
            <a:endParaRPr lang="en-US" altLang="ko-KR" sz="900" b="1" dirty="0" smtClean="0">
              <a:latin typeface="+mn-ea"/>
            </a:endParaRPr>
          </a:p>
          <a:p>
            <a:pPr algn="just"/>
            <a:endParaRPr lang="en-US" altLang="ko-KR" sz="900" b="1" dirty="0" smtClean="0">
              <a:latin typeface="+mn-ea"/>
            </a:endParaRPr>
          </a:p>
          <a:p>
            <a:pPr algn="just"/>
            <a:endParaRPr lang="en-US" altLang="ko-KR" sz="900" b="1" dirty="0" smtClean="0">
              <a:latin typeface="+mn-ea"/>
            </a:endParaRPr>
          </a:p>
        </p:txBody>
      </p:sp>
      <p:pic>
        <p:nvPicPr>
          <p:cNvPr id="8" name="내용 개체 틀 7"/>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1556792"/>
            <a:ext cx="3200400" cy="4800600"/>
          </a:xfrm>
        </p:spPr>
      </p:pic>
    </p:spTree>
    <p:extLst>
      <p:ext uri="{BB962C8B-B14F-4D97-AF65-F5344CB8AC3E}">
        <p14:creationId xmlns:p14="http://schemas.microsoft.com/office/powerpoint/2010/main" xmlns="" val="1560479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내용 개체 틀 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35496" y="1916832"/>
            <a:ext cx="3556992" cy="3556992"/>
          </a:xfrm>
        </p:spPr>
      </p:pic>
      <p:sp>
        <p:nvSpPr>
          <p:cNvPr id="2" name="제목 1"/>
          <p:cNvSpPr>
            <a:spLocks noGrp="1"/>
          </p:cNvSpPr>
          <p:nvPr>
            <p:ph type="title"/>
          </p:nvPr>
        </p:nvSpPr>
        <p:spPr>
          <a:xfrm>
            <a:off x="-9906" y="-171400"/>
            <a:ext cx="10608488" cy="1224136"/>
          </a:xfrm>
        </p:spPr>
        <p:txBody>
          <a:bodyPr>
            <a:normAutofit/>
          </a:bodyPr>
          <a:lstStyle/>
          <a:p>
            <a:pPr marL="342900" indent="-342900">
              <a:buFont typeface="Arial" panose="020B0604020202020204" pitchFamily="34" charset="0"/>
              <a:buChar char="•"/>
            </a:pPr>
            <a:r>
              <a:rPr lang="en-US" altLang="ko-KR" sz="2400" b="1" dirty="0" smtClean="0"/>
              <a:t>SLEEPING CLINIC AMPOULE</a:t>
            </a:r>
            <a:endParaRPr lang="ko-KR" altLang="ko-KR" sz="2400" dirty="0"/>
          </a:p>
        </p:txBody>
      </p:sp>
      <p:sp>
        <p:nvSpPr>
          <p:cNvPr id="7" name="TextBox 6"/>
          <p:cNvSpPr txBox="1"/>
          <p:nvPr/>
        </p:nvSpPr>
        <p:spPr>
          <a:xfrm>
            <a:off x="3437591" y="857232"/>
            <a:ext cx="4706309" cy="4890329"/>
          </a:xfrm>
          <a:prstGeom prst="rect">
            <a:avLst/>
          </a:prstGeom>
          <a:noFill/>
        </p:spPr>
        <p:txBody>
          <a:bodyPr wrap="square" rtlCol="0">
            <a:spAutoFit/>
          </a:bodyPr>
          <a:lstStyle/>
          <a:p>
            <a:pPr algn="just"/>
            <a:r>
              <a:rPr lang="en-US" altLang="ko-KR" sz="1200" b="1" dirty="0"/>
              <a:t/>
            </a:r>
            <a:br>
              <a:rPr lang="en-US" altLang="ko-KR" sz="1200" b="1" dirty="0"/>
            </a:br>
            <a:r>
              <a:rPr lang="ru-RU" altLang="ko-KR" sz="1200" b="1" dirty="0" err="1"/>
              <a:t>Кератиновые</a:t>
            </a:r>
            <a:r>
              <a:rPr lang="ru-RU" altLang="ko-KR" sz="1200" b="1" dirty="0"/>
              <a:t> ампулы для ночного восстановления </a:t>
            </a:r>
            <a:r>
              <a:rPr lang="ru-RU" altLang="ko-KR" sz="1200" b="1" dirty="0" smtClean="0"/>
              <a:t>волос</a:t>
            </a:r>
          </a:p>
          <a:p>
            <a:pPr algn="just"/>
            <a:endParaRPr lang="ru-RU" altLang="ko-KR" sz="1100" b="1" dirty="0"/>
          </a:p>
          <a:p>
            <a:pPr algn="just"/>
            <a:r>
              <a:rPr lang="ru-RU" altLang="ko-KR" sz="900" b="1" dirty="0"/>
              <a:t>Лечит и ухаживает днем и ночью! Завивай и окрашивай – 24-часовой заряд белка!</a:t>
            </a:r>
          </a:p>
          <a:p>
            <a:pPr algn="just"/>
            <a:r>
              <a:rPr lang="ru-RU" altLang="ko-KR" sz="900" b="1" dirty="0"/>
              <a:t>Новый тип терапии без смывания</a:t>
            </a:r>
            <a:r>
              <a:rPr lang="ru-RU" altLang="ko-KR" sz="900" b="1" dirty="0" smtClean="0"/>
              <a:t>!</a:t>
            </a:r>
          </a:p>
          <a:p>
            <a:pPr algn="just"/>
            <a:endParaRPr lang="ru-RU" altLang="ko-KR" sz="900" b="1" dirty="0"/>
          </a:p>
          <a:p>
            <a:pPr algn="just"/>
            <a:r>
              <a:rPr lang="ru-RU" altLang="ko-KR" sz="900" dirty="0"/>
              <a:t>Оригинальная формула с протеином, коллагеном и улиточным муцином – настоящее спасение для сухих и поврежденных волос. Оказывает питательное и увлажняющее, а также восстанавливающее и защитное действие</a:t>
            </a:r>
            <a:r>
              <a:rPr lang="ru-RU" altLang="ko-KR" sz="900" dirty="0" smtClean="0"/>
              <a:t>.</a:t>
            </a:r>
          </a:p>
          <a:p>
            <a:pPr algn="just"/>
            <a:endParaRPr lang="ru-RU" altLang="ko-KR" sz="900" dirty="0"/>
          </a:p>
          <a:p>
            <a:pPr algn="just"/>
            <a:r>
              <a:rPr lang="ru-RU" altLang="ko-KR" sz="900" dirty="0"/>
              <a:t>Помогает восполнить </a:t>
            </a:r>
            <a:r>
              <a:rPr lang="ru-RU" altLang="ko-KR" sz="900" dirty="0" smtClean="0"/>
              <a:t>кератин, </a:t>
            </a:r>
            <a:r>
              <a:rPr lang="ru-RU" altLang="ko-KR" sz="900" dirty="0"/>
              <a:t>из-за недостатка которого волосы </a:t>
            </a:r>
            <a:r>
              <a:rPr lang="ru-RU" altLang="ko-KR" sz="900" dirty="0" smtClean="0"/>
              <a:t>становятся </a:t>
            </a:r>
            <a:r>
              <a:rPr lang="ru-RU" altLang="ko-KR" sz="900" dirty="0"/>
              <a:t>рыхлыми, ломкими, теряют блеск, гладкость и упругость, запечатывает секущиеся кончики</a:t>
            </a:r>
            <a:r>
              <a:rPr lang="ru-RU" altLang="ko-KR" sz="900" dirty="0" smtClean="0"/>
              <a:t>.</a:t>
            </a:r>
          </a:p>
          <a:p>
            <a:pPr algn="just"/>
            <a:endParaRPr lang="ru-RU" altLang="ko-KR" sz="900" dirty="0"/>
          </a:p>
          <a:p>
            <a:pPr algn="just"/>
            <a:r>
              <a:rPr lang="ru-RU" altLang="ko-KR" sz="900" dirty="0"/>
              <a:t>Коллаген и улиточный муцин увлажняют волосы, притягивая влагу из внешней среды, и не дают ей испаряться. Заметно оживляют волосы, питая и быстро восстанавливая их структуру</a:t>
            </a:r>
            <a:r>
              <a:rPr lang="ru-RU" altLang="ko-KR" sz="900" dirty="0" smtClean="0"/>
              <a:t>.</a:t>
            </a:r>
          </a:p>
          <a:p>
            <a:pPr algn="just"/>
            <a:endParaRPr lang="ru-RU" altLang="ko-KR" sz="900" dirty="0"/>
          </a:p>
          <a:p>
            <a:pPr algn="just"/>
            <a:r>
              <a:rPr lang="ru-RU" altLang="ko-KR" sz="900" dirty="0"/>
              <a:t>Природные компоненты натуральных ингредиентов (лотоса, жасмина, ириса и др.) способствуют активному восстановлению структуры волос в ночное время, когда процессы регенерации происходят особенно активно. Средство укрепляет корни волос, а также сами волосы по всей длине</a:t>
            </a:r>
            <a:r>
              <a:rPr lang="ru-RU" altLang="ko-KR" sz="900" dirty="0" smtClean="0"/>
              <a:t>.</a:t>
            </a:r>
          </a:p>
          <a:p>
            <a:pPr algn="just"/>
            <a:endParaRPr lang="ru-RU" altLang="ko-KR" sz="900" dirty="0"/>
          </a:p>
          <a:p>
            <a:pPr algn="just"/>
            <a:r>
              <a:rPr lang="ru-RU" altLang="ko-KR" sz="900" b="1" dirty="0" smtClean="0"/>
              <a:t>Способ </a:t>
            </a:r>
            <a:r>
              <a:rPr lang="ru-RU" altLang="ko-KR" sz="900" b="1" dirty="0"/>
              <a:t>применения:</a:t>
            </a:r>
            <a:r>
              <a:rPr lang="ru-RU" altLang="ko-KR" sz="900" dirty="0"/>
              <a:t> </a:t>
            </a:r>
            <a:r>
              <a:rPr lang="ru-RU" altLang="ko-KR" sz="900" dirty="0" smtClean="0"/>
              <a:t>нанести </a:t>
            </a:r>
            <a:r>
              <a:rPr lang="ru-RU" altLang="ko-KR" sz="900" dirty="0"/>
              <a:t>небольшое количество на </a:t>
            </a:r>
            <a:r>
              <a:rPr lang="ru-RU" altLang="ko-KR" sz="900" dirty="0" smtClean="0"/>
              <a:t>вымытые, влажные волосы перед сном, </a:t>
            </a:r>
            <a:r>
              <a:rPr lang="ru-RU" altLang="ko-KR" sz="900" dirty="0"/>
              <a:t>распределить по всей </a:t>
            </a:r>
            <a:r>
              <a:rPr lang="ru-RU" altLang="ko-KR" sz="900" dirty="0" smtClean="0"/>
              <a:t>длине и дать впитаться. </a:t>
            </a:r>
            <a:r>
              <a:rPr lang="ru-RU" altLang="ko-KR" sz="900" dirty="0"/>
              <a:t>Не смывать.</a:t>
            </a:r>
            <a:endParaRPr lang="ko-KR" altLang="ko-KR" sz="900" dirty="0"/>
          </a:p>
          <a:p>
            <a:r>
              <a:rPr lang="en-US" altLang="ko-KR" sz="1050" dirty="0" smtClean="0"/>
              <a:t> </a:t>
            </a:r>
            <a:endParaRPr lang="en-US" altLang="ko-KR" sz="1000" b="1" dirty="0" smtClean="0">
              <a:latin typeface="+mn-ea"/>
            </a:endParaRPr>
          </a:p>
          <a:p>
            <a:r>
              <a:rPr lang="en-US" altLang="ko-KR" sz="700" b="1" dirty="0" smtClean="0">
                <a:latin typeface="+mn-ea"/>
              </a:rPr>
              <a:t>Ingredient</a:t>
            </a:r>
            <a:r>
              <a:rPr lang="en-US" altLang="ko-KR" sz="700" dirty="0" smtClean="0">
                <a:latin typeface="+mn-ea"/>
              </a:rPr>
              <a:t> </a:t>
            </a:r>
          </a:p>
          <a:p>
            <a:endParaRPr lang="en-US" altLang="ko-KR" sz="700" dirty="0" smtClean="0"/>
          </a:p>
          <a:p>
            <a:r>
              <a:rPr lang="en-US" altLang="ko-KR" sz="700" dirty="0" err="1" smtClean="0"/>
              <a:t>Water,Cyclopentasiloxane,Dimethicone</a:t>
            </a:r>
            <a:endParaRPr lang="en-US" altLang="ko-KR" sz="700" dirty="0" smtClean="0"/>
          </a:p>
          <a:p>
            <a:r>
              <a:rPr lang="en-US" altLang="ko-KR" sz="700" dirty="0" smtClean="0"/>
              <a:t>Propylene </a:t>
            </a:r>
            <a:r>
              <a:rPr lang="en-US" altLang="ko-KR" sz="700" dirty="0" err="1" smtClean="0"/>
              <a:t>Glycol,Hydroxyethyl</a:t>
            </a:r>
            <a:r>
              <a:rPr lang="en-US" altLang="ko-KR" sz="700" dirty="0" smtClean="0"/>
              <a:t> Acrylate/Sodium </a:t>
            </a:r>
            <a:r>
              <a:rPr lang="en-US" altLang="ko-KR" sz="700" dirty="0" err="1" smtClean="0"/>
              <a:t>Acryloyldimethyl</a:t>
            </a:r>
            <a:r>
              <a:rPr lang="en-US" altLang="ko-KR" sz="700" dirty="0" smtClean="0"/>
              <a:t> </a:t>
            </a:r>
            <a:r>
              <a:rPr lang="en-US" altLang="ko-KR" sz="700" dirty="0" err="1" smtClean="0"/>
              <a:t>Taurate</a:t>
            </a:r>
            <a:r>
              <a:rPr lang="en-US" altLang="ko-KR" sz="700" dirty="0" smtClean="0"/>
              <a:t> Copolymer  </a:t>
            </a:r>
          </a:p>
          <a:p>
            <a:r>
              <a:rPr lang="en-US" altLang="ko-KR" sz="700" dirty="0" smtClean="0"/>
              <a:t>Polyacrylate-13,Polyisobutene,Polysorbate 20,Phenoxyethanol,Methylparaben</a:t>
            </a:r>
          </a:p>
          <a:p>
            <a:r>
              <a:rPr lang="en-US" altLang="ko-KR" sz="700" dirty="0" smtClean="0"/>
              <a:t>PEG-14M,Fragrance,Hydroxyethylcellulose,Convallaria </a:t>
            </a:r>
            <a:r>
              <a:rPr lang="en-US" altLang="ko-KR" sz="700" dirty="0" err="1" smtClean="0"/>
              <a:t>Majalis</a:t>
            </a:r>
            <a:r>
              <a:rPr lang="en-US" altLang="ko-KR" sz="700" dirty="0" smtClean="0"/>
              <a:t> Extract</a:t>
            </a:r>
          </a:p>
          <a:p>
            <a:r>
              <a:rPr lang="en-US" altLang="ko-KR" sz="700" dirty="0" err="1" smtClean="0"/>
              <a:t>Nelumbium</a:t>
            </a:r>
            <a:r>
              <a:rPr lang="en-US" altLang="ko-KR" sz="700" dirty="0" smtClean="0"/>
              <a:t> </a:t>
            </a:r>
            <a:r>
              <a:rPr lang="en-US" altLang="ko-KR" sz="700" dirty="0" err="1" smtClean="0"/>
              <a:t>Speciosum</a:t>
            </a:r>
            <a:r>
              <a:rPr lang="en-US" altLang="ko-KR" sz="700" dirty="0" smtClean="0"/>
              <a:t> Flower </a:t>
            </a:r>
            <a:r>
              <a:rPr lang="en-US" altLang="ko-KR" sz="700" dirty="0" err="1" smtClean="0"/>
              <a:t>Extract,Iris</a:t>
            </a:r>
            <a:r>
              <a:rPr lang="en-US" altLang="ko-KR" sz="700" dirty="0" smtClean="0"/>
              <a:t> Pallida Root Extract</a:t>
            </a:r>
          </a:p>
          <a:p>
            <a:r>
              <a:rPr lang="en-US" altLang="ko-KR" sz="700" dirty="0" err="1" smtClean="0"/>
              <a:t>Leontopodium</a:t>
            </a:r>
            <a:r>
              <a:rPr lang="en-US" altLang="ko-KR" sz="700" dirty="0" smtClean="0"/>
              <a:t> </a:t>
            </a:r>
            <a:r>
              <a:rPr lang="en-US" altLang="ko-KR" sz="700" dirty="0" err="1" smtClean="0"/>
              <a:t>Alpinum</a:t>
            </a:r>
            <a:r>
              <a:rPr lang="en-US" altLang="ko-KR" sz="700" dirty="0" smtClean="0"/>
              <a:t> </a:t>
            </a:r>
            <a:r>
              <a:rPr lang="en-US" altLang="ko-KR" sz="700" dirty="0" err="1" smtClean="0"/>
              <a:t>Extract,Jasminum</a:t>
            </a:r>
            <a:r>
              <a:rPr lang="en-US" altLang="ko-KR" sz="700" dirty="0" smtClean="0"/>
              <a:t> </a:t>
            </a:r>
            <a:r>
              <a:rPr lang="en-US" altLang="ko-KR" sz="700" dirty="0" err="1" smtClean="0"/>
              <a:t>Officinale</a:t>
            </a:r>
            <a:r>
              <a:rPr lang="en-US" altLang="ko-KR" sz="700" dirty="0" smtClean="0"/>
              <a:t> (Jasmine) </a:t>
            </a:r>
            <a:r>
              <a:rPr lang="en-US" altLang="ko-KR" sz="700" dirty="0" err="1" smtClean="0"/>
              <a:t>Extract,Lilium</a:t>
            </a:r>
            <a:r>
              <a:rPr lang="en-US" altLang="ko-KR" sz="700" dirty="0" smtClean="0"/>
              <a:t> </a:t>
            </a:r>
            <a:r>
              <a:rPr lang="en-US" altLang="ko-KR" sz="700" dirty="0" err="1" smtClean="0"/>
              <a:t>Tigrinum</a:t>
            </a:r>
            <a:r>
              <a:rPr lang="en-US" altLang="ko-KR" sz="700" dirty="0" smtClean="0"/>
              <a:t> Extract</a:t>
            </a:r>
          </a:p>
          <a:p>
            <a:endParaRPr lang="en-US" altLang="ko-KR" sz="700" b="1" dirty="0" smtClean="0">
              <a:latin typeface="+mn-ea"/>
            </a:endParaRPr>
          </a:p>
          <a:p>
            <a:r>
              <a:rPr lang="en-US" altLang="ko-KR" sz="700" b="1" dirty="0" smtClean="0">
                <a:latin typeface="+mn-ea"/>
              </a:rPr>
              <a:t>20</a:t>
            </a:r>
            <a:r>
              <a:rPr lang="ru-RU" altLang="ko-KR" sz="700" b="1" dirty="0" smtClean="0">
                <a:latin typeface="+mn-ea"/>
              </a:rPr>
              <a:t>мл</a:t>
            </a:r>
            <a:r>
              <a:rPr lang="en-US" altLang="ko-KR" sz="700" b="1" dirty="0" smtClean="0">
                <a:latin typeface="+mn-ea"/>
              </a:rPr>
              <a:t> x 20</a:t>
            </a:r>
            <a:r>
              <a:rPr lang="ru-RU" altLang="ko-KR" sz="700" b="1" dirty="0" smtClean="0">
                <a:latin typeface="+mn-ea"/>
              </a:rPr>
              <a:t>шт.</a:t>
            </a:r>
            <a:endParaRPr lang="en-US" altLang="ko-KR" sz="700" b="1" dirty="0" smtClean="0">
              <a:latin typeface="+mn-ea"/>
            </a:endParaRPr>
          </a:p>
          <a:p>
            <a:endParaRPr lang="en-US" altLang="ko-KR" sz="700" b="1" dirty="0" smtClean="0">
              <a:latin typeface="+mn-ea"/>
            </a:endParaRPr>
          </a:p>
        </p:txBody>
      </p:sp>
    </p:spTree>
    <p:extLst>
      <p:ext uri="{BB962C8B-B14F-4D97-AF65-F5344CB8AC3E}">
        <p14:creationId xmlns:p14="http://schemas.microsoft.com/office/powerpoint/2010/main" xmlns="" val="3899392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52169"/>
            <a:ext cx="10608488" cy="1224136"/>
          </a:xfrm>
        </p:spPr>
        <p:txBody>
          <a:bodyPr>
            <a:normAutofit/>
          </a:bodyPr>
          <a:lstStyle/>
          <a:p>
            <a:pPr marL="342900" indent="-342900">
              <a:buFont typeface="Arial" panose="020B0604020202020204" pitchFamily="34" charset="0"/>
              <a:buChar char="•"/>
            </a:pPr>
            <a:r>
              <a:rPr lang="en-US" altLang="ko-KR" sz="2400" b="1" dirty="0"/>
              <a:t>LD Program / </a:t>
            </a:r>
            <a:r>
              <a:rPr lang="en-US" altLang="ko-KR" sz="2400" b="1" dirty="0" smtClean="0"/>
              <a:t>PRE </a:t>
            </a:r>
            <a:br>
              <a:rPr lang="en-US" altLang="ko-KR" sz="2400" b="1" dirty="0" smtClean="0"/>
            </a:br>
            <a:r>
              <a:rPr lang="en-US" altLang="ko-KR" sz="2400" b="1" dirty="0"/>
              <a:t>LD Program / </a:t>
            </a:r>
            <a:r>
              <a:rPr lang="en-US" altLang="ko-KR" sz="2400" b="1" dirty="0" smtClean="0"/>
              <a:t>01</a:t>
            </a:r>
            <a:endParaRPr lang="ko-KR" altLang="ko-KR" sz="2400" dirty="0"/>
          </a:p>
        </p:txBody>
      </p:sp>
      <p:sp>
        <p:nvSpPr>
          <p:cNvPr id="7" name="TextBox 6"/>
          <p:cNvSpPr txBox="1"/>
          <p:nvPr/>
        </p:nvSpPr>
        <p:spPr>
          <a:xfrm>
            <a:off x="3408715" y="116632"/>
            <a:ext cx="4806623" cy="6663363"/>
          </a:xfrm>
          <a:prstGeom prst="rect">
            <a:avLst/>
          </a:prstGeom>
          <a:noFill/>
        </p:spPr>
        <p:txBody>
          <a:bodyPr wrap="square" rtlCol="0">
            <a:spAutoFit/>
          </a:bodyPr>
          <a:lstStyle/>
          <a:p>
            <a:r>
              <a:rPr lang="ru-RU" altLang="ko-KR" sz="900" b="1" dirty="0"/>
              <a:t>Программа по восстановлению волос включает 2 этапа:</a:t>
            </a:r>
          </a:p>
          <a:p>
            <a:endParaRPr lang="ru-RU" altLang="ko-KR" sz="1050" b="1" dirty="0" smtClean="0"/>
          </a:p>
          <a:p>
            <a:r>
              <a:rPr lang="ru-RU" altLang="ko-KR" sz="1200" b="1" dirty="0" smtClean="0"/>
              <a:t>1</a:t>
            </a:r>
            <a:r>
              <a:rPr lang="ru-RU" altLang="ko-KR" sz="1200" b="1" dirty="0" smtClean="0"/>
              <a:t>. </a:t>
            </a:r>
            <a:r>
              <a:rPr lang="en-US" altLang="ko-KR" sz="1200" b="1" dirty="0" smtClean="0"/>
              <a:t>LD PRE  </a:t>
            </a:r>
            <a:r>
              <a:rPr lang="ru-RU" altLang="ko-KR" sz="1200" b="1" dirty="0" smtClean="0"/>
              <a:t>/   </a:t>
            </a:r>
            <a:r>
              <a:rPr lang="ru-RU" altLang="ko-KR" sz="1200" b="1" dirty="0" err="1" smtClean="0"/>
              <a:t>Кератиновый</a:t>
            </a:r>
            <a:r>
              <a:rPr lang="ru-RU" altLang="ko-KR" sz="1200" b="1" dirty="0" smtClean="0"/>
              <a:t> </a:t>
            </a:r>
            <a:r>
              <a:rPr lang="ru-RU" altLang="ko-KR" sz="1200" b="1" dirty="0" smtClean="0"/>
              <a:t>спрей </a:t>
            </a:r>
            <a:r>
              <a:rPr lang="ru-RU" altLang="ko-KR" sz="1200" b="1" dirty="0"/>
              <a:t>для восстановления </a:t>
            </a:r>
            <a:r>
              <a:rPr lang="ru-RU" altLang="ko-KR" sz="1200" b="1" dirty="0" smtClean="0"/>
              <a:t>волос</a:t>
            </a:r>
          </a:p>
          <a:p>
            <a:pPr algn="just"/>
            <a:r>
              <a:rPr lang="ru-RU" altLang="ko-KR" sz="900" b="1" dirty="0" smtClean="0"/>
              <a:t>Белковая подпитка каждого волоса!</a:t>
            </a:r>
            <a:endParaRPr lang="ru-RU" altLang="ko-KR" sz="900" b="1" dirty="0"/>
          </a:p>
          <a:p>
            <a:pPr algn="just"/>
            <a:r>
              <a:rPr lang="ru-RU" altLang="ko-KR" sz="900" dirty="0"/>
              <a:t>Профессиональное, высокоэффективное средство для реконструкции волос, которое реанимирует сухие, тусклые и секущиеся волосы за несколько применений. </a:t>
            </a:r>
          </a:p>
          <a:p>
            <a:pPr algn="just"/>
            <a:r>
              <a:rPr lang="ru-RU" altLang="ko-KR" sz="900" dirty="0"/>
              <a:t>Содержит кератин и формирует на волосе искусственную кутикулу, которая защищает его от внешних агрессивных воздействий.</a:t>
            </a:r>
          </a:p>
          <a:p>
            <a:pPr algn="just"/>
            <a:r>
              <a:rPr lang="ru-RU" altLang="ko-KR" sz="900" dirty="0"/>
              <a:t>Средство глубоко проникает в структуру волоса, интенсивно его увлажняет, придавая мягкость, гладкость и гибкость. После использования спрея волосы становятся более подвижными и послушными, легко расчесываются, устраняется сухости и ломкость, а секущиеся кончики практически </a:t>
            </a:r>
            <a:r>
              <a:rPr lang="ru-RU" altLang="ko-KR" sz="900" dirty="0" smtClean="0"/>
              <a:t>незаметны. </a:t>
            </a:r>
            <a:endParaRPr lang="en-US" altLang="ko-KR" sz="900" b="1" dirty="0" smtClean="0"/>
          </a:p>
          <a:p>
            <a:pPr algn="just"/>
            <a:endParaRPr lang="ru-RU" altLang="ko-KR" sz="1050" b="1" dirty="0" smtClean="0"/>
          </a:p>
          <a:p>
            <a:pPr algn="just"/>
            <a:r>
              <a:rPr lang="ru-RU" altLang="ko-KR" sz="1200" b="1" dirty="0" smtClean="0"/>
              <a:t>2</a:t>
            </a:r>
            <a:r>
              <a:rPr lang="ru-RU" altLang="ko-KR" sz="1200" b="1" dirty="0" smtClean="0"/>
              <a:t>. </a:t>
            </a:r>
            <a:r>
              <a:rPr lang="en-US" altLang="ko-KR" sz="1200" b="1" dirty="0"/>
              <a:t>LD Programs </a:t>
            </a:r>
            <a:r>
              <a:rPr lang="en-US" altLang="ko-KR" sz="1200" b="1" dirty="0" smtClean="0"/>
              <a:t>01</a:t>
            </a:r>
            <a:r>
              <a:rPr lang="ru-RU" altLang="ko-KR" sz="1200" b="1" dirty="0" smtClean="0"/>
              <a:t>   /   Маска </a:t>
            </a:r>
            <a:r>
              <a:rPr lang="ru-RU" altLang="ko-KR" sz="1200" b="1" dirty="0"/>
              <a:t>для восстановления волос</a:t>
            </a:r>
          </a:p>
          <a:p>
            <a:pPr algn="just"/>
            <a:r>
              <a:rPr lang="ru-RU" altLang="ko-KR" sz="900" b="1" dirty="0"/>
              <a:t>Идеальная формула активных компонентов! Действует по нескольким направлениям: увлажняет, питает и обеспечивает </a:t>
            </a:r>
            <a:r>
              <a:rPr lang="ru-RU" altLang="ko-KR" sz="900" b="1" dirty="0" err="1"/>
              <a:t>кератиновое</a:t>
            </a:r>
            <a:r>
              <a:rPr lang="ru-RU" altLang="ko-KR" sz="900" b="1" dirty="0"/>
              <a:t> укрепление. </a:t>
            </a:r>
          </a:p>
          <a:p>
            <a:pPr algn="just"/>
            <a:r>
              <a:rPr lang="ru-RU" altLang="ko-KR" sz="900" dirty="0"/>
              <a:t>Способствует регенерации кожи головы, помогает избавиться от </a:t>
            </a:r>
            <a:r>
              <a:rPr lang="ru-RU" altLang="ko-KR" sz="900" dirty="0" smtClean="0"/>
              <a:t>перхоти</a:t>
            </a:r>
            <a:r>
              <a:rPr lang="ru-RU" altLang="ko-KR" sz="900" dirty="0"/>
              <a:t>, восстанавливает структуру волос, предупреждает их выпадение и стимулирует рост, усиливает барьерную функцию.</a:t>
            </a:r>
          </a:p>
          <a:p>
            <a:pPr algn="just"/>
            <a:r>
              <a:rPr lang="ru-RU" altLang="ko-KR" sz="900" dirty="0"/>
              <a:t>Комплексное лечение и восстановление активными компонентами позволяет быстро (применять 3 раза в неделю), но при этом эффективно регенерировать волосы и вернуть им силу и блеск.</a:t>
            </a:r>
          </a:p>
          <a:p>
            <a:pPr algn="just"/>
            <a:r>
              <a:rPr lang="ru-RU" altLang="ko-KR" sz="900" dirty="0" smtClean="0"/>
              <a:t>• кератин </a:t>
            </a:r>
            <a:r>
              <a:rPr lang="ru-RU" altLang="ko-KR" sz="900" dirty="0"/>
              <a:t>– </a:t>
            </a:r>
            <a:r>
              <a:rPr lang="ru-RU" altLang="ko-KR" sz="900" dirty="0" smtClean="0"/>
              <a:t>родственный </a:t>
            </a:r>
            <a:r>
              <a:rPr lang="ru-RU" altLang="ko-KR" sz="900" dirty="0"/>
              <a:t>компонент, восстанавливающий структуру волос, их кутикулу</a:t>
            </a:r>
          </a:p>
          <a:p>
            <a:pPr algn="just"/>
            <a:r>
              <a:rPr lang="ru-RU" altLang="ko-KR" sz="900" dirty="0" smtClean="0"/>
              <a:t>• натуральные </a:t>
            </a:r>
            <a:r>
              <a:rPr lang="ru-RU" altLang="ko-KR" sz="900" dirty="0"/>
              <a:t>масла (</a:t>
            </a:r>
            <a:r>
              <a:rPr lang="ru-RU" altLang="ko-KR" sz="900" dirty="0" err="1"/>
              <a:t>арганы</a:t>
            </a:r>
            <a:r>
              <a:rPr lang="ru-RU" altLang="ko-KR" sz="900" dirty="0"/>
              <a:t>, </a:t>
            </a:r>
            <a:r>
              <a:rPr lang="ru-RU" altLang="ko-KR" sz="900" dirty="0" err="1"/>
              <a:t>жожоба</a:t>
            </a:r>
            <a:r>
              <a:rPr lang="ru-RU" altLang="ko-KR" sz="900" dirty="0"/>
              <a:t>, </a:t>
            </a:r>
            <a:r>
              <a:rPr lang="ru-RU" altLang="ko-KR" sz="900" dirty="0" err="1"/>
              <a:t>макадамии</a:t>
            </a:r>
            <a:r>
              <a:rPr lang="ru-RU" altLang="ko-KR" sz="900" dirty="0"/>
              <a:t>) - обладают глубоким увлажняющим и питательным действием</a:t>
            </a:r>
          </a:p>
          <a:p>
            <a:pPr algn="just"/>
            <a:r>
              <a:rPr lang="ru-RU" altLang="ko-KR" sz="900" dirty="0" smtClean="0"/>
              <a:t>• гидролизованный </a:t>
            </a:r>
            <a:r>
              <a:rPr lang="ru-RU" altLang="ko-KR" sz="900" dirty="0"/>
              <a:t>коллаген – укрепляет волосы, придает силу, блеск и плотность</a:t>
            </a:r>
          </a:p>
          <a:p>
            <a:pPr algn="just"/>
            <a:r>
              <a:rPr lang="ru-RU" altLang="ko-KR" sz="900" dirty="0"/>
              <a:t>Со спреем LD </a:t>
            </a:r>
            <a:r>
              <a:rPr lang="ru-RU" altLang="ko-KR" sz="900" dirty="0" err="1"/>
              <a:t>Programs</a:t>
            </a:r>
            <a:r>
              <a:rPr lang="ru-RU" altLang="ko-KR" sz="900" dirty="0"/>
              <a:t> </a:t>
            </a:r>
            <a:r>
              <a:rPr lang="ru-RU" altLang="ko-KR" sz="900" dirty="0" err="1"/>
              <a:t>Pre</a:t>
            </a:r>
            <a:r>
              <a:rPr lang="ru-RU" altLang="ko-KR" sz="900" dirty="0"/>
              <a:t> ваши волосы засияют новой силой, будут надежно защищены от негативных природных факторов и </a:t>
            </a:r>
            <a:r>
              <a:rPr lang="ru-RU" altLang="ko-KR" sz="900" dirty="0" err="1"/>
              <a:t>термовоздействий</a:t>
            </a:r>
            <a:r>
              <a:rPr lang="ru-RU" altLang="ko-KR" sz="900" dirty="0"/>
              <a:t>, обретут гладкость и шелковистость.</a:t>
            </a:r>
          </a:p>
          <a:p>
            <a:pPr algn="just"/>
            <a:r>
              <a:rPr lang="ru-RU" altLang="ko-KR" sz="900" dirty="0">
                <a:solidFill>
                  <a:srgbClr val="FF0000"/>
                </a:solidFill>
              </a:rPr>
              <a:t>Используйте оба средства программы для </a:t>
            </a:r>
            <a:r>
              <a:rPr lang="ru-RU" altLang="ko-KR" sz="900" dirty="0" smtClean="0">
                <a:solidFill>
                  <a:srgbClr val="FF0000"/>
                </a:solidFill>
              </a:rPr>
              <a:t>восстановления только </a:t>
            </a:r>
            <a:r>
              <a:rPr lang="ru-RU" altLang="ko-KR" sz="900" dirty="0">
                <a:solidFill>
                  <a:srgbClr val="FF0000"/>
                </a:solidFill>
              </a:rPr>
              <a:t>крайне поврежденных или истонченных волос.</a:t>
            </a:r>
          </a:p>
          <a:p>
            <a:pPr algn="just"/>
            <a:r>
              <a:rPr lang="ru-RU" altLang="ko-KR" sz="900" dirty="0">
                <a:solidFill>
                  <a:srgbClr val="FF0000"/>
                </a:solidFill>
              </a:rPr>
              <a:t>Для поддержания здоровья обычных волос достаточно применения LD </a:t>
            </a:r>
            <a:r>
              <a:rPr lang="ru-RU" altLang="ko-KR" sz="900" dirty="0" err="1">
                <a:solidFill>
                  <a:srgbClr val="FF0000"/>
                </a:solidFill>
              </a:rPr>
              <a:t>Program</a:t>
            </a:r>
            <a:r>
              <a:rPr lang="ru-RU" altLang="ko-KR" sz="900" dirty="0">
                <a:solidFill>
                  <a:srgbClr val="FF0000"/>
                </a:solidFill>
              </a:rPr>
              <a:t> 01</a:t>
            </a:r>
            <a:r>
              <a:rPr lang="ru-RU" altLang="ko-KR" sz="900" dirty="0" smtClean="0">
                <a:solidFill>
                  <a:srgbClr val="FF0000"/>
                </a:solidFill>
              </a:rPr>
              <a:t>.</a:t>
            </a:r>
            <a:endParaRPr lang="ru-RU" altLang="ko-KR" sz="900" dirty="0"/>
          </a:p>
          <a:p>
            <a:pPr algn="just"/>
            <a:r>
              <a:rPr lang="ru-RU" altLang="ko-KR" sz="900" b="1" dirty="0"/>
              <a:t>Способ применения</a:t>
            </a:r>
            <a:r>
              <a:rPr lang="ru-RU" altLang="ko-KR" sz="900" dirty="0"/>
              <a:t>: </a:t>
            </a:r>
            <a:r>
              <a:rPr lang="ru-RU" altLang="ko-KR" sz="900" b="1" dirty="0"/>
              <a:t>1. </a:t>
            </a:r>
            <a:r>
              <a:rPr lang="ru-RU" altLang="ko-KR" sz="900" dirty="0"/>
              <a:t>После мытья головы высушить волосы полотенцем на 70%. </a:t>
            </a:r>
            <a:r>
              <a:rPr lang="ru-RU" altLang="ko-KR" sz="900" b="1" dirty="0"/>
              <a:t>2</a:t>
            </a:r>
            <a:r>
              <a:rPr lang="ru-RU" altLang="ko-KR" sz="900" dirty="0"/>
              <a:t>. Распылить на волосы LD/</a:t>
            </a:r>
            <a:r>
              <a:rPr lang="ru-RU" altLang="ko-KR" sz="900" dirty="0" err="1"/>
              <a:t>Pre</a:t>
            </a:r>
            <a:r>
              <a:rPr lang="ru-RU" altLang="ko-KR" sz="900" dirty="0"/>
              <a:t>. </a:t>
            </a:r>
            <a:r>
              <a:rPr lang="ru-RU" altLang="ko-KR" sz="900" b="1" dirty="0"/>
              <a:t>3</a:t>
            </a:r>
            <a:r>
              <a:rPr lang="ru-RU" altLang="ko-KR" sz="900" dirty="0" smtClean="0"/>
              <a:t>. Два-три </a:t>
            </a:r>
            <a:r>
              <a:rPr lang="ru-RU" altLang="ko-KR" sz="900" dirty="0"/>
              <a:t>раза расчесать их толстым гребнем. </a:t>
            </a:r>
            <a:r>
              <a:rPr lang="ru-RU" altLang="ko-KR" sz="900" b="1" dirty="0"/>
              <a:t>4.</a:t>
            </a:r>
            <a:r>
              <a:rPr lang="ru-RU" altLang="ko-KR" sz="900" dirty="0"/>
              <a:t> Через 5 минут, не смывая средство, нанести на волосы LD / 01 и надеть шапочку. </a:t>
            </a:r>
            <a:r>
              <a:rPr lang="ru-RU" altLang="ko-KR" sz="900" b="1" dirty="0"/>
              <a:t>5</a:t>
            </a:r>
            <a:r>
              <a:rPr lang="ru-RU" altLang="ko-KR" sz="900" dirty="0"/>
              <a:t>. Через 10 мин ополоснуть волосы теплой водой. </a:t>
            </a:r>
            <a:r>
              <a:rPr lang="ru-RU" altLang="ko-KR" sz="900" dirty="0">
                <a:solidFill>
                  <a:srgbClr val="FF0000"/>
                </a:solidFill>
              </a:rPr>
              <a:t>6. Высушить волосы холодным воздухом</a:t>
            </a:r>
            <a:r>
              <a:rPr lang="ru-RU" altLang="ko-KR" sz="900" dirty="0" smtClean="0">
                <a:solidFill>
                  <a:srgbClr val="FF0000"/>
                </a:solidFill>
              </a:rPr>
              <a:t>!</a:t>
            </a:r>
            <a:r>
              <a:rPr lang="en-US" altLang="ko-KR" sz="900" dirty="0"/>
              <a:t> </a:t>
            </a:r>
            <a:endParaRPr lang="ko-KR" altLang="ko-KR" sz="900" dirty="0"/>
          </a:p>
          <a:p>
            <a:endParaRPr lang="ru-RU" altLang="ko-KR" sz="1000" b="1" dirty="0" smtClean="0">
              <a:latin typeface="+mn-ea"/>
            </a:endParaRPr>
          </a:p>
          <a:p>
            <a:r>
              <a:rPr lang="en-US" altLang="ko-KR" sz="700" b="1" dirty="0" smtClean="0">
                <a:latin typeface="+mn-ea"/>
              </a:rPr>
              <a:t>Ingredient</a:t>
            </a:r>
            <a:r>
              <a:rPr lang="en-US" altLang="ko-KR" sz="700" dirty="0" smtClean="0">
                <a:latin typeface="+mn-ea"/>
              </a:rPr>
              <a:t> </a:t>
            </a:r>
            <a:endParaRPr lang="en-US" altLang="ko-KR" sz="700" dirty="0" smtClean="0">
              <a:latin typeface="+mn-ea"/>
            </a:endParaRPr>
          </a:p>
          <a:p>
            <a:r>
              <a:rPr lang="en-US" altLang="ko-KR" sz="700" dirty="0" smtClean="0"/>
              <a:t>Pre : Hydrolyzed </a:t>
            </a:r>
            <a:r>
              <a:rPr lang="en-US" altLang="ko-KR" sz="700" dirty="0" err="1" smtClean="0"/>
              <a:t>Keratin,Hydrolyzed</a:t>
            </a:r>
            <a:r>
              <a:rPr lang="en-US" altLang="ko-KR" sz="700" dirty="0" smtClean="0"/>
              <a:t> collagen,water,peg-12 </a:t>
            </a:r>
            <a:r>
              <a:rPr lang="en-US" altLang="ko-KR" sz="700" dirty="0" err="1" smtClean="0"/>
              <a:t>dimethicone,propylene</a:t>
            </a:r>
            <a:r>
              <a:rPr lang="en-US" altLang="ko-KR" sz="700" dirty="0" smtClean="0"/>
              <a:t> glycol</a:t>
            </a:r>
          </a:p>
          <a:p>
            <a:r>
              <a:rPr lang="en-US" altLang="ko-KR" sz="700" dirty="0" err="1" smtClean="0"/>
              <a:t>Imidazolidinyl</a:t>
            </a:r>
            <a:r>
              <a:rPr lang="en-US" altLang="ko-KR" sz="700" dirty="0" smtClean="0"/>
              <a:t> Urea,Nonoxynol-12,Fragrance</a:t>
            </a:r>
          </a:p>
          <a:p>
            <a:pPr algn="just"/>
            <a:r>
              <a:rPr lang="en-US" altLang="ko-KR" sz="700" dirty="0" smtClean="0"/>
              <a:t>01 : </a:t>
            </a:r>
            <a:r>
              <a:rPr lang="en-US" altLang="ko-KR" sz="700" dirty="0" err="1" smtClean="0"/>
              <a:t>water,butylene</a:t>
            </a:r>
            <a:r>
              <a:rPr lang="en-US" altLang="ko-KR" sz="700" dirty="0" smtClean="0"/>
              <a:t> </a:t>
            </a:r>
            <a:r>
              <a:rPr lang="en-US" altLang="ko-KR" sz="700" dirty="0" err="1" smtClean="0"/>
              <a:t>glycol,cylopentasiloxane</a:t>
            </a:r>
            <a:r>
              <a:rPr lang="en-US" altLang="ko-KR" sz="700" dirty="0" smtClean="0"/>
              <a:t> and </a:t>
            </a:r>
            <a:r>
              <a:rPr lang="en-US" altLang="ko-KR" sz="700" dirty="0" err="1" smtClean="0"/>
              <a:t>dimethicone,hydroxyethylcellulose</a:t>
            </a:r>
            <a:r>
              <a:rPr lang="en-US" altLang="ko-KR" sz="700" dirty="0" smtClean="0"/>
              <a:t>,</a:t>
            </a:r>
          </a:p>
          <a:p>
            <a:pPr algn="just"/>
            <a:r>
              <a:rPr lang="en-US" altLang="ko-KR" sz="700" dirty="0" err="1" smtClean="0"/>
              <a:t>Behentrimonium</a:t>
            </a:r>
            <a:r>
              <a:rPr lang="en-US" altLang="ko-KR" sz="700" dirty="0" smtClean="0"/>
              <a:t> </a:t>
            </a:r>
            <a:r>
              <a:rPr lang="en-US" altLang="ko-KR" sz="700" dirty="0" err="1" smtClean="0"/>
              <a:t>methosulfate,cetrim</a:t>
            </a:r>
            <a:r>
              <a:rPr lang="en-US" altLang="ko-KR" sz="700" dirty="0" smtClean="0"/>
              <a:t> onium </a:t>
            </a:r>
            <a:r>
              <a:rPr lang="en-US" altLang="ko-KR" sz="700" dirty="0" err="1" smtClean="0"/>
              <a:t>chloride,betaine,trehalose,amodimethicone</a:t>
            </a:r>
            <a:r>
              <a:rPr lang="en-US" altLang="ko-KR" sz="700" dirty="0" smtClean="0"/>
              <a:t>/</a:t>
            </a:r>
          </a:p>
          <a:p>
            <a:pPr algn="just"/>
            <a:r>
              <a:rPr lang="en-US" altLang="ko-KR" sz="700" dirty="0" smtClean="0"/>
              <a:t>C12-14 Alcohol </a:t>
            </a:r>
            <a:r>
              <a:rPr lang="en-US" altLang="ko-KR" sz="700" dirty="0" err="1" smtClean="0"/>
              <a:t>ethoxylate,Aminopropyl</a:t>
            </a:r>
            <a:r>
              <a:rPr lang="en-US" altLang="ko-KR" sz="700" dirty="0" smtClean="0"/>
              <a:t> </a:t>
            </a:r>
            <a:r>
              <a:rPr lang="en-US" altLang="ko-KR" sz="700" dirty="0" err="1" smtClean="0"/>
              <a:t>cetyl</a:t>
            </a:r>
            <a:r>
              <a:rPr lang="en-US" altLang="ko-KR" sz="700" dirty="0" smtClean="0"/>
              <a:t> alcohol,ethanol,c12-13 pareth-10,Laureth-23</a:t>
            </a:r>
          </a:p>
          <a:p>
            <a:pPr algn="just"/>
            <a:r>
              <a:rPr lang="en-US" altLang="ko-KR" sz="700" dirty="0" smtClean="0"/>
              <a:t>,</a:t>
            </a:r>
            <a:r>
              <a:rPr lang="en-US" altLang="ko-KR" sz="700" dirty="0" err="1" smtClean="0"/>
              <a:t>argania</a:t>
            </a:r>
            <a:r>
              <a:rPr lang="en-US" altLang="ko-KR" sz="700" dirty="0" smtClean="0"/>
              <a:t> </a:t>
            </a:r>
            <a:r>
              <a:rPr lang="en-US" altLang="ko-KR" sz="700" dirty="0" err="1" smtClean="0"/>
              <a:t>spinosa</a:t>
            </a:r>
            <a:r>
              <a:rPr lang="en-US" altLang="ko-KR" sz="700" dirty="0" smtClean="0"/>
              <a:t> kernel </a:t>
            </a:r>
            <a:r>
              <a:rPr lang="en-US" altLang="ko-KR" sz="700" dirty="0" err="1" smtClean="0"/>
              <a:t>oil,simmondsia</a:t>
            </a:r>
            <a:r>
              <a:rPr lang="en-US" altLang="ko-KR" sz="700" dirty="0" smtClean="0"/>
              <a:t> </a:t>
            </a:r>
            <a:r>
              <a:rPr lang="en-US" altLang="ko-KR" sz="700" dirty="0" err="1" smtClean="0"/>
              <a:t>chinensis</a:t>
            </a:r>
            <a:r>
              <a:rPr lang="en-US" altLang="ko-KR" sz="700" dirty="0" smtClean="0"/>
              <a:t>(jojoba) seed </a:t>
            </a:r>
            <a:r>
              <a:rPr lang="en-US" altLang="ko-KR" sz="700" dirty="0" err="1" smtClean="0"/>
              <a:t>oil,macadamia</a:t>
            </a:r>
            <a:r>
              <a:rPr lang="en-US" altLang="ko-KR" sz="700" dirty="0" smtClean="0"/>
              <a:t> </a:t>
            </a:r>
            <a:r>
              <a:rPr lang="en-US" altLang="ko-KR" sz="700" dirty="0" err="1" smtClean="0"/>
              <a:t>integrifolia</a:t>
            </a:r>
            <a:r>
              <a:rPr lang="en-US" altLang="ko-KR" sz="700" dirty="0" smtClean="0"/>
              <a:t> seed </a:t>
            </a:r>
            <a:r>
              <a:rPr lang="en-US" altLang="ko-KR" sz="700" dirty="0" err="1" smtClean="0"/>
              <a:t>oil,centella</a:t>
            </a:r>
            <a:r>
              <a:rPr lang="en-US" altLang="ko-KR" sz="700" dirty="0" smtClean="0"/>
              <a:t> </a:t>
            </a:r>
            <a:r>
              <a:rPr lang="en-US" altLang="ko-KR" sz="700" dirty="0" err="1" smtClean="0"/>
              <a:t>extract,acorus</a:t>
            </a:r>
            <a:r>
              <a:rPr lang="en-US" altLang="ko-KR" sz="700" dirty="0" smtClean="0"/>
              <a:t> </a:t>
            </a:r>
            <a:r>
              <a:rPr lang="en-US" altLang="ko-KR" sz="700" dirty="0" err="1" smtClean="0"/>
              <a:t>calamus</a:t>
            </a:r>
            <a:r>
              <a:rPr lang="en-US" altLang="ko-KR" sz="700" dirty="0" smtClean="0"/>
              <a:t> root </a:t>
            </a:r>
            <a:r>
              <a:rPr lang="en-US" altLang="ko-KR" sz="700" dirty="0" err="1" smtClean="0"/>
              <a:t>extract,hydrolyze</a:t>
            </a:r>
            <a:r>
              <a:rPr lang="en-US" altLang="ko-KR" sz="700" dirty="0" smtClean="0"/>
              <a:t> </a:t>
            </a:r>
            <a:r>
              <a:rPr lang="en-US" altLang="ko-KR" sz="700" dirty="0" err="1" smtClean="0"/>
              <a:t>collagen,hydrolyzed</a:t>
            </a:r>
            <a:r>
              <a:rPr lang="en-US" altLang="ko-KR" sz="700" dirty="0" smtClean="0"/>
              <a:t> </a:t>
            </a:r>
            <a:r>
              <a:rPr lang="en-US" altLang="ko-KR" sz="700" dirty="0" err="1" smtClean="0"/>
              <a:t>keratin,Phenoxyethanol,methylparaben,sodium</a:t>
            </a:r>
            <a:r>
              <a:rPr lang="en-US" altLang="ko-KR" sz="700" dirty="0" smtClean="0"/>
              <a:t> lactate,,phlyquaternium-10,CI42090,</a:t>
            </a:r>
          </a:p>
          <a:p>
            <a:pPr algn="just"/>
            <a:r>
              <a:rPr lang="en-US" altLang="ko-KR" sz="700" dirty="0" smtClean="0"/>
              <a:t>fragrance,</a:t>
            </a:r>
          </a:p>
          <a:p>
            <a:endParaRPr lang="en-US" altLang="ko-KR" sz="700" b="1" dirty="0" smtClean="0">
              <a:latin typeface="+mn-ea"/>
            </a:endParaRPr>
          </a:p>
          <a:p>
            <a:r>
              <a:rPr lang="en-US" altLang="ko-KR" sz="700" b="1" dirty="0" smtClean="0">
                <a:latin typeface="+mn-ea"/>
              </a:rPr>
              <a:t>150</a:t>
            </a:r>
            <a:r>
              <a:rPr lang="ru-RU" altLang="ko-KR" sz="700" b="1" dirty="0" smtClean="0">
                <a:latin typeface="+mn-ea"/>
              </a:rPr>
              <a:t>мл</a:t>
            </a:r>
            <a:r>
              <a:rPr lang="en-US" altLang="ko-KR" sz="700" b="1" dirty="0" smtClean="0">
                <a:latin typeface="+mn-ea"/>
              </a:rPr>
              <a:t>  /  550</a:t>
            </a:r>
            <a:r>
              <a:rPr lang="ru-RU" altLang="ko-KR" sz="700" b="1" dirty="0" smtClean="0">
                <a:latin typeface="+mn-ea"/>
              </a:rPr>
              <a:t>мл</a:t>
            </a:r>
            <a:endParaRPr lang="en-US" altLang="ko-KR" sz="700" b="1" dirty="0" smtClean="0">
              <a:latin typeface="+mn-ea"/>
            </a:endParaRPr>
          </a:p>
          <a:p>
            <a:endParaRPr lang="en-US" altLang="ko-KR" sz="900" b="1" dirty="0" smtClean="0">
              <a:latin typeface="+mn-ea"/>
            </a:endParaRPr>
          </a:p>
        </p:txBody>
      </p:sp>
      <p:pic>
        <p:nvPicPr>
          <p:cNvPr id="4" name="내용 개체 틀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611560" y="1700808"/>
            <a:ext cx="2603484" cy="4339142"/>
          </a:xfrm>
        </p:spPr>
      </p:pic>
      <p:pic>
        <p:nvPicPr>
          <p:cNvPr id="6" name="그림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5750" y="2713105"/>
            <a:ext cx="3588128" cy="3371077"/>
          </a:xfrm>
          <a:prstGeom prst="rect">
            <a:avLst/>
          </a:prstGeom>
        </p:spPr>
      </p:pic>
    </p:spTree>
    <p:extLst>
      <p:ext uri="{BB962C8B-B14F-4D97-AF65-F5344CB8AC3E}">
        <p14:creationId xmlns:p14="http://schemas.microsoft.com/office/powerpoint/2010/main" xmlns="" val="2421963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8520" y="-171400"/>
            <a:ext cx="10608488" cy="1224136"/>
          </a:xfrm>
        </p:spPr>
        <p:txBody>
          <a:bodyPr>
            <a:normAutofit/>
          </a:bodyPr>
          <a:lstStyle/>
          <a:p>
            <a:pPr marL="342900" indent="-342900">
              <a:buFont typeface="Arial" panose="020B0604020202020204" pitchFamily="34" charset="0"/>
              <a:buChar char="•"/>
            </a:pPr>
            <a:r>
              <a:rPr lang="en-US" altLang="ko-KR" sz="1800" b="1" dirty="0"/>
              <a:t>Moisture Balancing </a:t>
            </a:r>
            <a:r>
              <a:rPr lang="en-US" altLang="ko-KR" sz="1800" b="1" dirty="0" smtClean="0"/>
              <a:t>Shampoo  </a:t>
            </a:r>
            <a:br>
              <a:rPr lang="en-US" altLang="ko-KR" sz="1800" b="1" dirty="0" smtClean="0"/>
            </a:br>
            <a:r>
              <a:rPr lang="en-US" altLang="ko-KR" sz="1800" b="1" dirty="0"/>
              <a:t>Moisture Balancing C</a:t>
            </a:r>
            <a:r>
              <a:rPr lang="en-US" altLang="ko-KR" sz="1800" b="1" dirty="0" smtClean="0"/>
              <a:t>onditioner</a:t>
            </a:r>
            <a:endParaRPr lang="ko-KR" altLang="ko-KR" sz="1800" dirty="0"/>
          </a:p>
        </p:txBody>
      </p:sp>
      <p:sp>
        <p:nvSpPr>
          <p:cNvPr id="7" name="TextBox 6"/>
          <p:cNvSpPr txBox="1"/>
          <p:nvPr/>
        </p:nvSpPr>
        <p:spPr>
          <a:xfrm>
            <a:off x="3424418" y="116633"/>
            <a:ext cx="4896544" cy="6878806"/>
          </a:xfrm>
          <a:prstGeom prst="rect">
            <a:avLst/>
          </a:prstGeom>
          <a:noFill/>
        </p:spPr>
        <p:txBody>
          <a:bodyPr wrap="square" rtlCol="0">
            <a:spAutoFit/>
          </a:bodyPr>
          <a:lstStyle/>
          <a:p>
            <a:r>
              <a:rPr lang="ru-RU" altLang="ko-KR" sz="1200" b="1" dirty="0"/>
              <a:t>Профессиональный увлажняющий шампунь без </a:t>
            </a:r>
            <a:r>
              <a:rPr lang="ru-RU" altLang="ko-KR" sz="1200" b="1" dirty="0" smtClean="0"/>
              <a:t>силикона</a:t>
            </a:r>
          </a:p>
          <a:p>
            <a:r>
              <a:rPr lang="ru-RU" altLang="ko-KR" sz="1200" b="1" dirty="0"/>
              <a:t>Профессиональный увлажняющий </a:t>
            </a:r>
            <a:r>
              <a:rPr lang="ru-RU" altLang="ko-KR" sz="1200" b="1" dirty="0" smtClean="0"/>
              <a:t>бальзам </a:t>
            </a:r>
            <a:r>
              <a:rPr lang="ru-RU" altLang="ko-KR" sz="1200" b="1" dirty="0"/>
              <a:t>без силикона</a:t>
            </a:r>
          </a:p>
          <a:p>
            <a:endParaRPr lang="ru-RU" altLang="ko-KR" sz="900" dirty="0"/>
          </a:p>
          <a:p>
            <a:pPr algn="just"/>
            <a:r>
              <a:rPr lang="ru-RU" altLang="ko-KR" sz="900" b="1" dirty="0"/>
              <a:t>Чистота и объем! Первая помощь на каждый день для сухих, ослабленных волос и чувствительной кожи головы</a:t>
            </a:r>
            <a:r>
              <a:rPr lang="ru-RU" altLang="ko-KR" sz="900" b="1" dirty="0" smtClean="0"/>
              <a:t>!</a:t>
            </a:r>
          </a:p>
          <a:p>
            <a:pPr algn="just"/>
            <a:endParaRPr lang="ru-RU" altLang="ko-KR" sz="900" b="1" dirty="0"/>
          </a:p>
          <a:p>
            <a:pPr algn="just"/>
            <a:r>
              <a:rPr lang="ru-RU" altLang="ko-KR" sz="900" dirty="0"/>
              <a:t>Очищение головы без силикона дает возможность лучше проникать действующим компонентам – они получают дополнительный уход и сохраняют свое здоровье вместо временного эффекта восстановления.</a:t>
            </a:r>
          </a:p>
          <a:p>
            <a:pPr algn="just"/>
            <a:r>
              <a:rPr lang="ru-RU" altLang="ko-KR" sz="900" dirty="0"/>
              <a:t>После применения дарит волосам необыкновенное чувство мягкости и легкости, придавая локонам объем без утяжеления.</a:t>
            </a:r>
          </a:p>
          <a:p>
            <a:pPr algn="just"/>
            <a:r>
              <a:rPr lang="ru-RU" altLang="ko-KR" sz="900" dirty="0"/>
              <a:t>Тщательно удаляет ежедневные загрязнения и частички силикона, который плохо смывается, оседая на коже головы и волосах и препятствуя качественному окрашиванию. При использовании до окрашивания делает оттенок волос более выраженным и фиксирует локоны после завивки. </a:t>
            </a:r>
          </a:p>
          <a:p>
            <a:pPr algn="just"/>
            <a:r>
              <a:rPr lang="ru-RU" altLang="ko-KR" sz="900" dirty="0"/>
              <a:t>Шампунь прекрасно справляется с решением различных проблем кожи головы и волос: увлажняет, снимает зуд и раздражения кожи, предупреждает появление перхоти, укрепляет волосы, нормализует их баланс. </a:t>
            </a:r>
          </a:p>
          <a:p>
            <a:pPr algn="just"/>
            <a:r>
              <a:rPr lang="ru-RU" altLang="ko-KR" sz="900" dirty="0"/>
              <a:t>В составе шампуня инновационный запатентованный комплекс GREENOL (лаванда, бергамот, </a:t>
            </a:r>
            <a:r>
              <a:rPr lang="ru-RU" altLang="ko-KR" sz="900" dirty="0" err="1"/>
              <a:t>фрезия</a:t>
            </a:r>
            <a:r>
              <a:rPr lang="ru-RU" altLang="ko-KR" sz="900" dirty="0"/>
              <a:t>, ромашка и розмарин), который оказывает мощное антиоксидантное действие, а также минимизирует агрессивное воздействие внешних факторов.</a:t>
            </a:r>
          </a:p>
          <a:p>
            <a:pPr algn="just"/>
            <a:r>
              <a:rPr lang="ru-RU" altLang="ko-KR" sz="900" dirty="0"/>
              <a:t>Вместо искусственных ПАВ содержит натуральный экстракт мыльной травы.</a:t>
            </a:r>
          </a:p>
          <a:p>
            <a:pPr algn="just"/>
            <a:r>
              <a:rPr lang="ru-RU" altLang="ko-KR" sz="900" dirty="0" smtClean="0"/>
              <a:t>Лечебное </a:t>
            </a:r>
            <a:r>
              <a:rPr lang="ru-RU" altLang="ko-KR" sz="900" dirty="0"/>
              <a:t>действие на волосы </a:t>
            </a:r>
            <a:r>
              <a:rPr lang="ru-RU" altLang="ko-KR" sz="900" dirty="0" smtClean="0"/>
              <a:t>эффективнее перед </a:t>
            </a:r>
            <a:r>
              <a:rPr lang="ru-RU" altLang="ko-KR" sz="900" dirty="0"/>
              <a:t>окрашиванием, завивкой или температурным воздействием</a:t>
            </a:r>
            <a:r>
              <a:rPr lang="ru-RU" altLang="ko-KR" sz="900" dirty="0" smtClean="0"/>
              <a:t>.</a:t>
            </a:r>
          </a:p>
          <a:p>
            <a:pPr algn="just"/>
            <a:r>
              <a:rPr lang="ru-RU" altLang="ko-KR" sz="900" dirty="0" smtClean="0"/>
              <a:t>Кондиционер усиливает действие шампуня, делая волосы идеально послушными и придавая им большую мягкость, гладкость и блеск.</a:t>
            </a:r>
          </a:p>
          <a:p>
            <a:pPr algn="just"/>
            <a:endParaRPr lang="ru-RU" altLang="ko-KR" sz="900" dirty="0" smtClean="0"/>
          </a:p>
          <a:p>
            <a:pPr algn="just"/>
            <a:r>
              <a:rPr lang="ru-RU" altLang="ko-KR" sz="900" b="1" dirty="0" smtClean="0"/>
              <a:t>Способ </a:t>
            </a:r>
            <a:r>
              <a:rPr lang="ru-RU" altLang="ko-KR" sz="900" b="1" dirty="0"/>
              <a:t>применения: </a:t>
            </a:r>
            <a:r>
              <a:rPr lang="ru-RU" altLang="ko-KR" sz="900" dirty="0"/>
              <a:t>нанести шампунь на влажные волосы, вспенить и помассировать, затем смыть теплой водой; нанести кондиционер на вымытые и чуть подсушенные волосы, распределить по всей длине и оставить на несколько минут, затем смыть теплой водой.</a:t>
            </a:r>
          </a:p>
          <a:p>
            <a:r>
              <a:rPr lang="en-US" altLang="ko-KR" sz="700" dirty="0"/>
              <a:t>  </a:t>
            </a:r>
            <a:endParaRPr lang="ko-KR" altLang="ko-KR" sz="700" dirty="0"/>
          </a:p>
          <a:p>
            <a:r>
              <a:rPr lang="en-US" altLang="ko-KR" sz="900" dirty="0"/>
              <a:t> </a:t>
            </a:r>
            <a:r>
              <a:rPr lang="en-US" altLang="ko-KR" sz="700" b="1" dirty="0" smtClean="0">
                <a:latin typeface="+mn-ea"/>
              </a:rPr>
              <a:t>Ingredient</a:t>
            </a:r>
            <a:r>
              <a:rPr lang="en-US" altLang="ko-KR" sz="700" dirty="0" smtClean="0">
                <a:latin typeface="+mn-ea"/>
              </a:rPr>
              <a:t> </a:t>
            </a:r>
            <a:endParaRPr lang="en-US" altLang="ko-KR" sz="700" b="1" dirty="0" smtClean="0">
              <a:latin typeface="+mn-ea"/>
            </a:endParaRPr>
          </a:p>
          <a:p>
            <a:r>
              <a:rPr lang="en-US" altLang="ko-KR" sz="700" b="1" dirty="0" smtClean="0">
                <a:latin typeface="+mn-ea"/>
              </a:rPr>
              <a:t>SHAMPOO </a:t>
            </a:r>
          </a:p>
          <a:p>
            <a:r>
              <a:rPr lang="en-US" altLang="ko-KR" sz="700" dirty="0">
                <a:latin typeface="+mn-ea"/>
              </a:rPr>
              <a:t>Water, Sodium </a:t>
            </a:r>
            <a:r>
              <a:rPr lang="en-US" altLang="ko-KR" sz="700" dirty="0" err="1">
                <a:latin typeface="+mn-ea"/>
              </a:rPr>
              <a:t>Laureth</a:t>
            </a:r>
            <a:r>
              <a:rPr lang="en-US" altLang="ko-KR" sz="700" dirty="0">
                <a:latin typeface="+mn-ea"/>
              </a:rPr>
              <a:t> Sulfate, Sodium Lauryl Sulfate, </a:t>
            </a:r>
            <a:r>
              <a:rPr lang="en-US" altLang="ko-KR" sz="700" dirty="0" err="1">
                <a:latin typeface="+mn-ea"/>
              </a:rPr>
              <a:t>Cocamidopropyl</a:t>
            </a:r>
            <a:r>
              <a:rPr lang="en-US" altLang="ko-KR" sz="700" dirty="0">
                <a:latin typeface="+mn-ea"/>
              </a:rPr>
              <a:t> Betaine, </a:t>
            </a:r>
          </a:p>
          <a:p>
            <a:r>
              <a:rPr lang="en-US" altLang="ko-KR" sz="700" dirty="0">
                <a:latin typeface="+mn-ea"/>
              </a:rPr>
              <a:t>Cocamide MEA, Sodium Chloride, Glycol </a:t>
            </a:r>
            <a:r>
              <a:rPr lang="en-US" altLang="ko-KR" sz="700" dirty="0" err="1">
                <a:latin typeface="+mn-ea"/>
              </a:rPr>
              <a:t>Distearate</a:t>
            </a:r>
            <a:r>
              <a:rPr lang="en-US" altLang="ko-KR" sz="700" dirty="0">
                <a:latin typeface="+mn-ea"/>
              </a:rPr>
              <a:t>, Guar </a:t>
            </a:r>
            <a:r>
              <a:rPr lang="en-US" altLang="ko-KR" sz="700" dirty="0" err="1">
                <a:latin typeface="+mn-ea"/>
              </a:rPr>
              <a:t>Hydroxypropyltrimonium</a:t>
            </a:r>
            <a:r>
              <a:rPr lang="en-US" altLang="ko-KR" sz="700" dirty="0">
                <a:latin typeface="+mn-ea"/>
              </a:rPr>
              <a:t> Chloride, PPG-3 </a:t>
            </a:r>
            <a:r>
              <a:rPr lang="en-US" altLang="ko-KR" sz="700" dirty="0" err="1">
                <a:latin typeface="+mn-ea"/>
              </a:rPr>
              <a:t>Caprylyl</a:t>
            </a:r>
            <a:r>
              <a:rPr lang="en-US" altLang="ko-KR" sz="700" dirty="0">
                <a:latin typeface="+mn-ea"/>
              </a:rPr>
              <a:t> Ether, Polyquaternium-7, </a:t>
            </a:r>
            <a:r>
              <a:rPr lang="en-US" altLang="ko-KR" sz="700" dirty="0" err="1">
                <a:latin typeface="+mn-ea"/>
              </a:rPr>
              <a:t>Acrylamidopropyltrimonium</a:t>
            </a:r>
            <a:r>
              <a:rPr lang="en-US" altLang="ko-KR" sz="700" dirty="0">
                <a:latin typeface="+mn-ea"/>
              </a:rPr>
              <a:t> Chloride/Acrylamides Copolymer, Quaternium-80, Citric Acid, Disodium EDTA, Butylene Glycol, </a:t>
            </a:r>
            <a:r>
              <a:rPr lang="en-US" altLang="ko-KR" sz="700" dirty="0" err="1">
                <a:latin typeface="+mn-ea"/>
              </a:rPr>
              <a:t>Lavandula</a:t>
            </a:r>
            <a:r>
              <a:rPr lang="en-US" altLang="ko-KR" sz="700" dirty="0">
                <a:latin typeface="+mn-ea"/>
              </a:rPr>
              <a:t> </a:t>
            </a:r>
            <a:r>
              <a:rPr lang="en-US" altLang="ko-KR" sz="700" dirty="0" err="1">
                <a:latin typeface="+mn-ea"/>
              </a:rPr>
              <a:t>Angustifolia</a:t>
            </a:r>
            <a:r>
              <a:rPr lang="en-US" altLang="ko-KR" sz="700" dirty="0">
                <a:latin typeface="+mn-ea"/>
              </a:rPr>
              <a:t> (Lavender) Flower Extract, </a:t>
            </a:r>
            <a:r>
              <a:rPr lang="en-US" altLang="ko-KR" sz="700" dirty="0" err="1">
                <a:latin typeface="+mn-ea"/>
              </a:rPr>
              <a:t>Monarda</a:t>
            </a:r>
            <a:r>
              <a:rPr lang="en-US" altLang="ko-KR" sz="700" dirty="0">
                <a:latin typeface="+mn-ea"/>
              </a:rPr>
              <a:t> </a:t>
            </a:r>
            <a:r>
              <a:rPr lang="en-US" altLang="ko-KR" sz="700" dirty="0" err="1">
                <a:latin typeface="+mn-ea"/>
              </a:rPr>
              <a:t>Didyma</a:t>
            </a:r>
            <a:r>
              <a:rPr lang="en-US" altLang="ko-KR" sz="700" dirty="0">
                <a:latin typeface="+mn-ea"/>
              </a:rPr>
              <a:t> Leaf Extract, </a:t>
            </a:r>
            <a:r>
              <a:rPr lang="en-US" altLang="ko-KR" sz="700" dirty="0" err="1">
                <a:latin typeface="+mn-ea"/>
              </a:rPr>
              <a:t>Mentha</a:t>
            </a:r>
            <a:r>
              <a:rPr lang="en-US" altLang="ko-KR" sz="700" dirty="0">
                <a:latin typeface="+mn-ea"/>
              </a:rPr>
              <a:t> </a:t>
            </a:r>
            <a:r>
              <a:rPr lang="en-US" altLang="ko-KR" sz="700" dirty="0" err="1">
                <a:latin typeface="+mn-ea"/>
              </a:rPr>
              <a:t>Piperita</a:t>
            </a:r>
            <a:r>
              <a:rPr lang="en-US" altLang="ko-KR" sz="700" dirty="0">
                <a:latin typeface="+mn-ea"/>
              </a:rPr>
              <a:t> (Peppermint) Leaf Extract, Freesia Alba Flower Extract,</a:t>
            </a:r>
          </a:p>
          <a:p>
            <a:r>
              <a:rPr lang="en-US" altLang="ko-KR" sz="700" dirty="0" err="1">
                <a:latin typeface="+mn-ea"/>
              </a:rPr>
              <a:t>Chamomilla</a:t>
            </a:r>
            <a:r>
              <a:rPr lang="en-US" altLang="ko-KR" sz="700" dirty="0">
                <a:latin typeface="+mn-ea"/>
              </a:rPr>
              <a:t> </a:t>
            </a:r>
            <a:r>
              <a:rPr lang="en-US" altLang="ko-KR" sz="700" dirty="0" err="1">
                <a:latin typeface="+mn-ea"/>
              </a:rPr>
              <a:t>Recutita</a:t>
            </a:r>
            <a:r>
              <a:rPr lang="en-US" altLang="ko-KR" sz="700" dirty="0">
                <a:latin typeface="+mn-ea"/>
              </a:rPr>
              <a:t> (</a:t>
            </a:r>
            <a:r>
              <a:rPr lang="en-US" altLang="ko-KR" sz="700" dirty="0" err="1">
                <a:latin typeface="+mn-ea"/>
              </a:rPr>
              <a:t>Matricaria</a:t>
            </a:r>
            <a:r>
              <a:rPr lang="en-US" altLang="ko-KR" sz="700" dirty="0">
                <a:latin typeface="+mn-ea"/>
              </a:rPr>
              <a:t>) Flower/Leaf Extract, Rosmarinus Officinalis (Rosemary) Leaf Extract, </a:t>
            </a:r>
            <a:r>
              <a:rPr lang="en-US" altLang="ko-KR" sz="700" dirty="0" err="1">
                <a:latin typeface="+mn-ea"/>
              </a:rPr>
              <a:t>Saponaria</a:t>
            </a:r>
            <a:r>
              <a:rPr lang="en-US" altLang="ko-KR" sz="700" dirty="0">
                <a:latin typeface="+mn-ea"/>
              </a:rPr>
              <a:t> Officinalis Leaf Extract, Sodium Benzoate,  </a:t>
            </a:r>
            <a:r>
              <a:rPr lang="en-US" altLang="ko-KR" sz="700" dirty="0" err="1">
                <a:latin typeface="+mn-ea"/>
              </a:rPr>
              <a:t>Phenoxyethanol</a:t>
            </a:r>
            <a:r>
              <a:rPr lang="en-US" altLang="ko-KR" sz="700" dirty="0">
                <a:latin typeface="+mn-ea"/>
              </a:rPr>
              <a:t>, </a:t>
            </a:r>
            <a:r>
              <a:rPr lang="en-US" altLang="ko-KR" sz="700" dirty="0" smtClean="0">
                <a:latin typeface="+mn-ea"/>
              </a:rPr>
              <a:t>Fragrance</a:t>
            </a:r>
            <a:endParaRPr lang="en-US" altLang="ko-KR" sz="700" dirty="0">
              <a:latin typeface="+mn-ea"/>
            </a:endParaRPr>
          </a:p>
          <a:p>
            <a:r>
              <a:rPr lang="en-US" altLang="ko-KR" sz="700" b="1" dirty="0" smtClean="0">
                <a:latin typeface="+mn-ea"/>
              </a:rPr>
              <a:t>CONDITIONER</a:t>
            </a:r>
          </a:p>
          <a:p>
            <a:r>
              <a:rPr lang="en-US" altLang="ko-KR" sz="700" dirty="0" err="1">
                <a:latin typeface="+mn-ea"/>
              </a:rPr>
              <a:t>Water,Cetearyl</a:t>
            </a:r>
            <a:r>
              <a:rPr lang="en-US" altLang="ko-KR" sz="700" dirty="0">
                <a:latin typeface="+mn-ea"/>
              </a:rPr>
              <a:t> </a:t>
            </a:r>
            <a:r>
              <a:rPr lang="en-US" altLang="ko-KR" sz="700" dirty="0" err="1">
                <a:latin typeface="+mn-ea"/>
              </a:rPr>
              <a:t>Alcohol,Behenyl</a:t>
            </a:r>
            <a:r>
              <a:rPr lang="en-US" altLang="ko-KR" sz="700" dirty="0">
                <a:latin typeface="+mn-ea"/>
              </a:rPr>
              <a:t> </a:t>
            </a:r>
            <a:r>
              <a:rPr lang="en-US" altLang="ko-KR" sz="700" dirty="0" err="1">
                <a:latin typeface="+mn-ea"/>
              </a:rPr>
              <a:t>Trimethyl</a:t>
            </a:r>
            <a:r>
              <a:rPr lang="en-US" altLang="ko-KR" sz="700" dirty="0">
                <a:latin typeface="+mn-ea"/>
              </a:rPr>
              <a:t> Ammonium </a:t>
            </a:r>
            <a:r>
              <a:rPr lang="en-US" altLang="ko-KR" sz="700" dirty="0" err="1">
                <a:latin typeface="+mn-ea"/>
              </a:rPr>
              <a:t>Chloride,Paraffin</a:t>
            </a:r>
            <a:r>
              <a:rPr lang="en-US" altLang="ko-KR" sz="700" dirty="0">
                <a:latin typeface="+mn-ea"/>
              </a:rPr>
              <a:t> Wax,Glycerin,PPG-3 </a:t>
            </a:r>
            <a:r>
              <a:rPr lang="en-US" altLang="ko-KR" sz="700" dirty="0" err="1">
                <a:latin typeface="+mn-ea"/>
              </a:rPr>
              <a:t>Caprylyl</a:t>
            </a:r>
            <a:r>
              <a:rPr lang="en-US" altLang="ko-KR" sz="700" dirty="0">
                <a:latin typeface="+mn-ea"/>
              </a:rPr>
              <a:t> </a:t>
            </a:r>
            <a:r>
              <a:rPr lang="en-US" altLang="ko-KR" sz="700" dirty="0" err="1">
                <a:latin typeface="+mn-ea"/>
              </a:rPr>
              <a:t>Ether,Butylene</a:t>
            </a:r>
            <a:r>
              <a:rPr lang="en-US" altLang="ko-KR" sz="700" dirty="0">
                <a:latin typeface="+mn-ea"/>
              </a:rPr>
              <a:t> </a:t>
            </a:r>
            <a:r>
              <a:rPr lang="en-US" altLang="ko-KR" sz="700" dirty="0" err="1">
                <a:latin typeface="+mn-ea"/>
              </a:rPr>
              <a:t>Glycol,Saponaria</a:t>
            </a:r>
            <a:r>
              <a:rPr lang="en-US" altLang="ko-KR" sz="700" dirty="0">
                <a:latin typeface="+mn-ea"/>
              </a:rPr>
              <a:t> Officinalis Leaf Extract ,</a:t>
            </a:r>
            <a:r>
              <a:rPr lang="en-US" altLang="ko-KR" sz="700" dirty="0" err="1">
                <a:latin typeface="+mn-ea"/>
              </a:rPr>
              <a:t>Lavandula</a:t>
            </a:r>
            <a:r>
              <a:rPr lang="en-US" altLang="ko-KR" sz="700" dirty="0">
                <a:latin typeface="+mn-ea"/>
              </a:rPr>
              <a:t> </a:t>
            </a:r>
            <a:r>
              <a:rPr lang="en-US" altLang="ko-KR" sz="700" dirty="0" err="1">
                <a:latin typeface="+mn-ea"/>
              </a:rPr>
              <a:t>Angustifolia</a:t>
            </a:r>
            <a:r>
              <a:rPr lang="en-US" altLang="ko-KR" sz="700" dirty="0">
                <a:latin typeface="+mn-ea"/>
              </a:rPr>
              <a:t> (Lavender) Flower </a:t>
            </a:r>
            <a:r>
              <a:rPr lang="en-US" altLang="ko-KR" sz="700" dirty="0" err="1">
                <a:latin typeface="+mn-ea"/>
              </a:rPr>
              <a:t>Extract,Monarda</a:t>
            </a:r>
            <a:r>
              <a:rPr lang="en-US" altLang="ko-KR" sz="700" dirty="0">
                <a:latin typeface="+mn-ea"/>
              </a:rPr>
              <a:t> </a:t>
            </a:r>
            <a:r>
              <a:rPr lang="en-US" altLang="ko-KR" sz="700" dirty="0" err="1">
                <a:latin typeface="+mn-ea"/>
              </a:rPr>
              <a:t>Didyma</a:t>
            </a:r>
            <a:r>
              <a:rPr lang="en-US" altLang="ko-KR" sz="700" dirty="0">
                <a:latin typeface="+mn-ea"/>
              </a:rPr>
              <a:t> Leaf Extract,</a:t>
            </a:r>
          </a:p>
          <a:p>
            <a:r>
              <a:rPr lang="en-US" altLang="ko-KR" sz="700" dirty="0" err="1">
                <a:latin typeface="+mn-ea"/>
              </a:rPr>
              <a:t>Mentha</a:t>
            </a:r>
            <a:r>
              <a:rPr lang="en-US" altLang="ko-KR" sz="700" dirty="0">
                <a:latin typeface="+mn-ea"/>
              </a:rPr>
              <a:t> </a:t>
            </a:r>
            <a:r>
              <a:rPr lang="en-US" altLang="ko-KR" sz="700" dirty="0" err="1">
                <a:latin typeface="+mn-ea"/>
              </a:rPr>
              <a:t>Piperita</a:t>
            </a:r>
            <a:r>
              <a:rPr lang="en-US" altLang="ko-KR" sz="700" dirty="0">
                <a:latin typeface="+mn-ea"/>
              </a:rPr>
              <a:t> (Peppermint) Leaf </a:t>
            </a:r>
            <a:r>
              <a:rPr lang="en-US" altLang="ko-KR" sz="700" dirty="0" err="1">
                <a:latin typeface="+mn-ea"/>
              </a:rPr>
              <a:t>Extract,Freesia</a:t>
            </a:r>
            <a:r>
              <a:rPr lang="en-US" altLang="ko-KR" sz="700" dirty="0">
                <a:latin typeface="+mn-ea"/>
              </a:rPr>
              <a:t> Alba Flower </a:t>
            </a:r>
            <a:r>
              <a:rPr lang="en-US" altLang="ko-KR" sz="700" dirty="0" err="1">
                <a:latin typeface="+mn-ea"/>
              </a:rPr>
              <a:t>Extract,Chamomilla</a:t>
            </a:r>
            <a:r>
              <a:rPr lang="en-US" altLang="ko-KR" sz="700" dirty="0">
                <a:latin typeface="+mn-ea"/>
              </a:rPr>
              <a:t> </a:t>
            </a:r>
            <a:r>
              <a:rPr lang="en-US" altLang="ko-KR" sz="700" dirty="0" err="1">
                <a:latin typeface="+mn-ea"/>
              </a:rPr>
              <a:t>Recutita</a:t>
            </a:r>
            <a:r>
              <a:rPr lang="en-US" altLang="ko-KR" sz="700" dirty="0">
                <a:latin typeface="+mn-ea"/>
              </a:rPr>
              <a:t> (</a:t>
            </a:r>
            <a:r>
              <a:rPr lang="en-US" altLang="ko-KR" sz="700" dirty="0" err="1">
                <a:latin typeface="+mn-ea"/>
              </a:rPr>
              <a:t>Matricaria</a:t>
            </a:r>
            <a:r>
              <a:rPr lang="en-US" altLang="ko-KR" sz="700" dirty="0">
                <a:latin typeface="+mn-ea"/>
              </a:rPr>
              <a:t>) Flower/Leaf Extract, Quaternium-80,Citric Acid,</a:t>
            </a:r>
          </a:p>
          <a:p>
            <a:r>
              <a:rPr lang="en-US" altLang="ko-KR" sz="700" dirty="0">
                <a:latin typeface="+mn-ea"/>
              </a:rPr>
              <a:t>Guar </a:t>
            </a:r>
            <a:r>
              <a:rPr lang="en-US" altLang="ko-KR" sz="700" dirty="0" err="1">
                <a:latin typeface="+mn-ea"/>
              </a:rPr>
              <a:t>Hydroxypropyltrimonium</a:t>
            </a:r>
            <a:r>
              <a:rPr lang="en-US" altLang="ko-KR" sz="700" dirty="0">
                <a:latin typeface="+mn-ea"/>
              </a:rPr>
              <a:t> Chloride, PEG-2 </a:t>
            </a:r>
            <a:r>
              <a:rPr lang="en-US" altLang="ko-KR" sz="700" dirty="0" err="1">
                <a:latin typeface="+mn-ea"/>
              </a:rPr>
              <a:t>Dimeadowfoamamidoethylmonium</a:t>
            </a:r>
            <a:r>
              <a:rPr lang="en-US" altLang="ko-KR" sz="700" dirty="0">
                <a:latin typeface="+mn-ea"/>
              </a:rPr>
              <a:t> </a:t>
            </a:r>
            <a:r>
              <a:rPr lang="en-US" altLang="ko-KR" sz="700" dirty="0" err="1">
                <a:latin typeface="+mn-ea"/>
              </a:rPr>
              <a:t>Methosulfate,Hexylene</a:t>
            </a:r>
            <a:r>
              <a:rPr lang="en-US" altLang="ko-KR" sz="700" dirty="0">
                <a:latin typeface="+mn-ea"/>
              </a:rPr>
              <a:t> </a:t>
            </a:r>
            <a:r>
              <a:rPr lang="en-US" altLang="ko-KR" sz="700" dirty="0" err="1">
                <a:latin typeface="+mn-ea"/>
              </a:rPr>
              <a:t>Glycol,Sodium</a:t>
            </a:r>
            <a:r>
              <a:rPr lang="en-US" altLang="ko-KR" sz="700" dirty="0">
                <a:latin typeface="+mn-ea"/>
              </a:rPr>
              <a:t> Benzoate,  </a:t>
            </a:r>
            <a:r>
              <a:rPr lang="en-US" altLang="ko-KR" sz="700" dirty="0" err="1">
                <a:latin typeface="+mn-ea"/>
              </a:rPr>
              <a:t>Phenoxyethanol</a:t>
            </a:r>
            <a:r>
              <a:rPr lang="en-US" altLang="ko-KR" sz="700" dirty="0">
                <a:latin typeface="+mn-ea"/>
              </a:rPr>
              <a:t> ,CI 42090,Perfume</a:t>
            </a:r>
          </a:p>
          <a:p>
            <a:endParaRPr lang="en-US" altLang="ko-KR" sz="700" dirty="0" smtClean="0">
              <a:latin typeface="+mn-ea"/>
            </a:endParaRPr>
          </a:p>
          <a:p>
            <a:endParaRPr lang="en-US" altLang="ko-KR" sz="700" b="1" dirty="0" smtClean="0">
              <a:latin typeface="+mn-ea"/>
            </a:endParaRPr>
          </a:p>
          <a:p>
            <a:r>
              <a:rPr lang="en-US" altLang="ko-KR" sz="700" b="1" dirty="0" smtClean="0">
                <a:latin typeface="+mn-ea"/>
              </a:rPr>
              <a:t>530</a:t>
            </a:r>
            <a:r>
              <a:rPr lang="ru-RU" altLang="ko-KR" sz="700" b="1" dirty="0" smtClean="0">
                <a:latin typeface="+mn-ea"/>
              </a:rPr>
              <a:t>мл</a:t>
            </a:r>
            <a:r>
              <a:rPr lang="en-US" altLang="ko-KR" sz="700" b="1" dirty="0" smtClean="0">
                <a:latin typeface="+mn-ea"/>
              </a:rPr>
              <a:t> </a:t>
            </a:r>
            <a:r>
              <a:rPr lang="en-US" altLang="ko-KR" sz="700" b="1" dirty="0">
                <a:latin typeface="+mn-ea"/>
              </a:rPr>
              <a:t>/ </a:t>
            </a:r>
            <a:r>
              <a:rPr lang="en-US" altLang="ko-KR" sz="700" b="1" dirty="0" smtClean="0">
                <a:latin typeface="+mn-ea"/>
              </a:rPr>
              <a:t>530</a:t>
            </a:r>
            <a:r>
              <a:rPr lang="ru-RU" altLang="ko-KR" sz="700" b="1" dirty="0" smtClean="0">
                <a:latin typeface="+mn-ea"/>
              </a:rPr>
              <a:t>мл</a:t>
            </a:r>
            <a:endParaRPr lang="en-US" altLang="ko-KR" sz="700" b="1" dirty="0">
              <a:latin typeface="+mn-ea"/>
            </a:endParaRPr>
          </a:p>
          <a:p>
            <a:endParaRPr lang="en-US" altLang="ko-KR" sz="700" b="1" dirty="0" smtClean="0">
              <a:latin typeface="+mn-ea"/>
            </a:endParaRPr>
          </a:p>
          <a:p>
            <a:endParaRPr lang="en-US" altLang="ko-KR" sz="900" b="1" dirty="0" smtClean="0">
              <a:latin typeface="+mn-ea"/>
            </a:endParaRPr>
          </a:p>
        </p:txBody>
      </p:sp>
      <p:pic>
        <p:nvPicPr>
          <p:cNvPr id="5" name="내용 개체 틀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81808" y="1700808"/>
            <a:ext cx="3073338" cy="4392488"/>
          </a:xfrm>
        </p:spPr>
      </p:pic>
    </p:spTree>
    <p:extLst>
      <p:ext uri="{BB962C8B-B14F-4D97-AF65-F5344CB8AC3E}">
        <p14:creationId xmlns:p14="http://schemas.microsoft.com/office/powerpoint/2010/main" xmlns="" val="147706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88640"/>
            <a:ext cx="5050904" cy="980728"/>
          </a:xfrm>
        </p:spPr>
        <p:txBody>
          <a:bodyPr>
            <a:normAutofit/>
          </a:bodyPr>
          <a:lstStyle/>
          <a:p>
            <a:pPr marL="457200" indent="-457200">
              <a:buFont typeface="Arial" panose="020B0604020202020204" pitchFamily="34" charset="0"/>
              <a:buChar char="•"/>
            </a:pPr>
            <a:r>
              <a:rPr lang="en-US" altLang="ko-KR" sz="3200" b="1" dirty="0" smtClean="0">
                <a:effectLst/>
              </a:rPr>
              <a:t>HYDRO </a:t>
            </a:r>
            <a:r>
              <a:rPr lang="en-US" altLang="ko-KR" sz="3200" b="1" dirty="0">
                <a:effectLst/>
              </a:rPr>
              <a:t>LPP </a:t>
            </a:r>
            <a:r>
              <a:rPr lang="en-US" altLang="ko-KR" sz="3200" b="1" dirty="0" smtClean="0"/>
              <a:t>TREATMENT</a:t>
            </a:r>
            <a:endParaRPr lang="ko-KR" altLang="en-US" sz="3200" dirty="0"/>
          </a:p>
        </p:txBody>
      </p:sp>
      <p:pic>
        <p:nvPicPr>
          <p:cNvPr id="4" name="내용 개체 틀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314" y="1196752"/>
            <a:ext cx="3659994" cy="4879991"/>
          </a:xfrm>
        </p:spPr>
      </p:pic>
      <p:pic>
        <p:nvPicPr>
          <p:cNvPr id="5" name="그림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2132856"/>
            <a:ext cx="3237824" cy="4317099"/>
          </a:xfrm>
          <a:prstGeom prst="rect">
            <a:avLst/>
          </a:prstGeom>
        </p:spPr>
      </p:pic>
      <p:pic>
        <p:nvPicPr>
          <p:cNvPr id="6" name="그림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44824" y="3015014"/>
            <a:ext cx="2141984" cy="3212976"/>
          </a:xfrm>
          <a:prstGeom prst="rect">
            <a:avLst/>
          </a:prstGeom>
        </p:spPr>
      </p:pic>
      <p:sp>
        <p:nvSpPr>
          <p:cNvPr id="7" name="TextBox 6"/>
          <p:cNvSpPr txBox="1"/>
          <p:nvPr/>
        </p:nvSpPr>
        <p:spPr>
          <a:xfrm>
            <a:off x="3419872" y="793234"/>
            <a:ext cx="4824536" cy="5724644"/>
          </a:xfrm>
          <a:prstGeom prst="rect">
            <a:avLst/>
          </a:prstGeom>
          <a:noFill/>
        </p:spPr>
        <p:txBody>
          <a:bodyPr wrap="square" rtlCol="0">
            <a:spAutoFit/>
          </a:bodyPr>
          <a:lstStyle/>
          <a:p>
            <a:pPr algn="just"/>
            <a:r>
              <a:rPr lang="en-US" sz="900" dirty="0">
                <a:latin typeface="Times New Roman"/>
                <a:ea typeface="Times New Roman"/>
              </a:rPr>
              <a:t> </a:t>
            </a:r>
            <a:endParaRPr lang="ru-RU" sz="900" dirty="0">
              <a:latin typeface="Times New Roman"/>
              <a:ea typeface="Times New Roman"/>
            </a:endParaRPr>
          </a:p>
          <a:p>
            <a:pPr algn="just"/>
            <a:r>
              <a:rPr lang="ru-RU" sz="1200" b="1" dirty="0">
                <a:solidFill>
                  <a:srgbClr val="000000"/>
                </a:solidFill>
                <a:ea typeface="Times New Roman"/>
                <a:cs typeface="Times New Roman"/>
              </a:rPr>
              <a:t>Увлажняющая маска для сухих и поврежденных волос</a:t>
            </a:r>
            <a:endParaRPr lang="ru-RU" sz="1200" dirty="0">
              <a:latin typeface="Times New Roman"/>
              <a:ea typeface="Times New Roman"/>
            </a:endParaRPr>
          </a:p>
          <a:p>
            <a:pPr algn="just"/>
            <a:r>
              <a:rPr lang="ru-RU" sz="900" b="1" dirty="0">
                <a:solidFill>
                  <a:srgbClr val="000000"/>
                </a:solidFill>
                <a:ea typeface="Times New Roman"/>
                <a:cs typeface="Times New Roman"/>
              </a:rPr>
              <a:t> </a:t>
            </a:r>
            <a:endParaRPr lang="ru-RU" sz="900" dirty="0">
              <a:latin typeface="Times New Roman"/>
              <a:ea typeface="Times New Roman"/>
            </a:endParaRPr>
          </a:p>
          <a:p>
            <a:pPr algn="just"/>
            <a:r>
              <a:rPr lang="ru-RU" sz="900" b="1" dirty="0">
                <a:solidFill>
                  <a:srgbClr val="000000"/>
                </a:solidFill>
                <a:ea typeface="Times New Roman"/>
                <a:cs typeface="Times New Roman"/>
              </a:rPr>
              <a:t>Вы полюбите ее с первого применения благодаря непревзойденной </a:t>
            </a:r>
            <a:r>
              <a:rPr lang="ru-RU" sz="900" b="1" dirty="0" smtClean="0">
                <a:solidFill>
                  <a:srgbClr val="000000"/>
                </a:solidFill>
                <a:ea typeface="Times New Roman"/>
                <a:cs typeface="Times New Roman"/>
              </a:rPr>
              <a:t>протеиновой </a:t>
            </a:r>
            <a:r>
              <a:rPr lang="ru-RU" sz="900" b="1" dirty="0">
                <a:solidFill>
                  <a:srgbClr val="000000"/>
                </a:solidFill>
                <a:ea typeface="Times New Roman"/>
                <a:cs typeface="Times New Roman"/>
              </a:rPr>
              <a:t>терапии!</a:t>
            </a:r>
            <a:endParaRPr lang="ru-RU" sz="900" dirty="0">
              <a:latin typeface="Times New Roman"/>
              <a:ea typeface="Times New Roman"/>
            </a:endParaRPr>
          </a:p>
          <a:p>
            <a:pPr algn="just"/>
            <a:r>
              <a:rPr lang="ru-RU" sz="900" b="1" dirty="0">
                <a:solidFill>
                  <a:srgbClr val="000000"/>
                </a:solidFill>
                <a:ea typeface="Times New Roman"/>
                <a:cs typeface="Times New Roman"/>
              </a:rPr>
              <a:t> </a:t>
            </a:r>
            <a:endParaRPr lang="ru-RU" sz="900" dirty="0">
              <a:latin typeface="Times New Roman"/>
              <a:ea typeface="Times New Roman"/>
            </a:endParaRPr>
          </a:p>
          <a:p>
            <a:pPr algn="just"/>
            <a:r>
              <a:rPr lang="ru-RU" sz="900" dirty="0">
                <a:solidFill>
                  <a:srgbClr val="000000"/>
                </a:solidFill>
                <a:ea typeface="Times New Roman"/>
                <a:cs typeface="Times New Roman"/>
              </a:rPr>
              <a:t>В отличие от других видов терапии, к примеру, лечения волос силиконом, продукт содержит самый действенный и эффективный протеин. Натуральный белок, важнейший компонент волосяного покрова, действует подобно большой «заплатке» на поврежденном участке.</a:t>
            </a:r>
            <a:r>
              <a:rPr lang="ru-RU" sz="900" dirty="0">
                <a:latin typeface="Times New Roman"/>
                <a:ea typeface="Times New Roman"/>
              </a:rPr>
              <a:t> </a:t>
            </a:r>
            <a:endParaRPr lang="ru-RU" sz="900" dirty="0" smtClean="0">
              <a:latin typeface="Times New Roman"/>
              <a:ea typeface="Times New Roman"/>
            </a:endParaRPr>
          </a:p>
          <a:p>
            <a:pPr algn="just"/>
            <a:endParaRPr lang="ru-RU" sz="900" dirty="0">
              <a:latin typeface="Times New Roman"/>
              <a:ea typeface="Times New Roman"/>
            </a:endParaRPr>
          </a:p>
          <a:p>
            <a:pPr algn="just"/>
            <a:r>
              <a:rPr lang="ru-RU" sz="900" dirty="0" smtClean="0">
                <a:ea typeface="Times New Roman"/>
              </a:rPr>
              <a:t>П</a:t>
            </a:r>
            <a:r>
              <a:rPr lang="ru-RU" sz="900" dirty="0" smtClean="0">
                <a:solidFill>
                  <a:srgbClr val="000000"/>
                </a:solidFill>
                <a:ea typeface="Times New Roman"/>
                <a:cs typeface="Times New Roman"/>
              </a:rPr>
              <a:t>рофессиональный </a:t>
            </a:r>
            <a:r>
              <a:rPr lang="ru-RU" sz="900" dirty="0">
                <a:solidFill>
                  <a:srgbClr val="000000"/>
                </a:solidFill>
                <a:ea typeface="Times New Roman"/>
                <a:cs typeface="Times New Roman"/>
              </a:rPr>
              <a:t>продукт с мощным эффектом восстановления укрепляет структуру каждого волоса, покрывая его защитной пленкой, придает волосам силу и мягкость, а также снижает агрессивное воздействие химической краски или средства для завивки. Благодаря накопительному эффекту даже сильно поврежденные волосы с каждым разом будут становиться эластичнее и здоровее</a:t>
            </a:r>
            <a:r>
              <a:rPr lang="ru-RU" sz="900" dirty="0" smtClean="0">
                <a:solidFill>
                  <a:srgbClr val="000000"/>
                </a:solidFill>
                <a:ea typeface="Times New Roman"/>
                <a:cs typeface="Times New Roman"/>
              </a:rPr>
              <a:t>.</a:t>
            </a:r>
          </a:p>
          <a:p>
            <a:pPr algn="just"/>
            <a:endParaRPr lang="ru-RU" sz="900" dirty="0">
              <a:latin typeface="Times New Roman"/>
              <a:ea typeface="Times New Roman"/>
            </a:endParaRPr>
          </a:p>
          <a:p>
            <a:pPr algn="just"/>
            <a:r>
              <a:rPr lang="ru-RU" sz="900" dirty="0">
                <a:solidFill>
                  <a:srgbClr val="000000"/>
                </a:solidFill>
                <a:ea typeface="Times New Roman"/>
                <a:cs typeface="Times New Roman"/>
              </a:rPr>
              <a:t>Маска не сдержит этилового спита, </a:t>
            </a:r>
            <a:r>
              <a:rPr lang="ru-RU" sz="900" dirty="0" err="1">
                <a:solidFill>
                  <a:srgbClr val="000000"/>
                </a:solidFill>
                <a:ea typeface="Times New Roman"/>
                <a:cs typeface="Times New Roman"/>
              </a:rPr>
              <a:t>парабенов</a:t>
            </a:r>
            <a:r>
              <a:rPr lang="ru-RU" sz="900" dirty="0">
                <a:solidFill>
                  <a:srgbClr val="000000"/>
                </a:solidFill>
                <a:ea typeface="Times New Roman"/>
                <a:cs typeface="Times New Roman"/>
              </a:rPr>
              <a:t>,</a:t>
            </a:r>
            <a:r>
              <a:rPr lang="ru-RU" sz="900" dirty="0">
                <a:latin typeface="Times New Roman"/>
                <a:ea typeface="Times New Roman"/>
              </a:rPr>
              <a:t> </a:t>
            </a:r>
            <a:r>
              <a:rPr lang="ru-RU" sz="900" dirty="0">
                <a:solidFill>
                  <a:srgbClr val="000000"/>
                </a:solidFill>
                <a:ea typeface="Times New Roman"/>
                <a:cs typeface="Times New Roman"/>
              </a:rPr>
              <a:t>поверхностно-активных веществ, силиконового масла.  Продукт без щелочей с </a:t>
            </a:r>
            <a:r>
              <a:rPr lang="ru-RU" sz="900" dirty="0" err="1">
                <a:solidFill>
                  <a:srgbClr val="000000"/>
                </a:solidFill>
                <a:ea typeface="Times New Roman"/>
                <a:cs typeface="Times New Roman"/>
              </a:rPr>
              <a:t>pH</a:t>
            </a:r>
            <a:r>
              <a:rPr lang="ru-RU" sz="900" dirty="0">
                <a:solidFill>
                  <a:srgbClr val="000000"/>
                </a:solidFill>
                <a:ea typeface="Times New Roman"/>
                <a:cs typeface="Times New Roman"/>
              </a:rPr>
              <a:t> 4,5 (в таком диапазоне в норме находится </a:t>
            </a:r>
            <a:r>
              <a:rPr lang="ru-RU" sz="900" dirty="0" err="1">
                <a:solidFill>
                  <a:srgbClr val="000000"/>
                </a:solidFill>
                <a:ea typeface="Times New Roman"/>
                <a:cs typeface="Times New Roman"/>
              </a:rPr>
              <a:t>pH</a:t>
            </a:r>
            <a:r>
              <a:rPr lang="ru-RU" sz="900" dirty="0">
                <a:solidFill>
                  <a:srgbClr val="000000"/>
                </a:solidFill>
                <a:ea typeface="Times New Roman"/>
                <a:cs typeface="Times New Roman"/>
              </a:rPr>
              <a:t> волос) особенно благоприятен для чувствительных, сухих, ослабленных волос, не переносящих обычных шампуней. </a:t>
            </a:r>
            <a:endParaRPr lang="ru-RU" sz="900" dirty="0" smtClean="0">
              <a:solidFill>
                <a:srgbClr val="000000"/>
              </a:solidFill>
              <a:ea typeface="Times New Roman"/>
              <a:cs typeface="Times New Roman"/>
            </a:endParaRPr>
          </a:p>
          <a:p>
            <a:pPr algn="just"/>
            <a:endParaRPr lang="ru-RU" sz="900" dirty="0">
              <a:latin typeface="Times New Roman"/>
              <a:ea typeface="Times New Roman"/>
            </a:endParaRPr>
          </a:p>
          <a:p>
            <a:pPr algn="just"/>
            <a:r>
              <a:rPr lang="ru-RU" sz="900" dirty="0">
                <a:solidFill>
                  <a:srgbClr val="000000"/>
                </a:solidFill>
                <a:ea typeface="Times New Roman"/>
                <a:cs typeface="Times New Roman"/>
              </a:rPr>
              <a:t>Поврежденные при завивке или окрашивании волосы, кроме протеина, одновременно получают </a:t>
            </a:r>
            <a:r>
              <a:rPr lang="ru-RU" sz="900" dirty="0" smtClean="0">
                <a:solidFill>
                  <a:srgbClr val="000000"/>
                </a:solidFill>
                <a:ea typeface="Times New Roman"/>
                <a:cs typeface="Times New Roman"/>
              </a:rPr>
              <a:t>лечебные растительные </a:t>
            </a:r>
            <a:r>
              <a:rPr lang="ru-RU" sz="900" dirty="0">
                <a:solidFill>
                  <a:srgbClr val="000000"/>
                </a:solidFill>
                <a:ea typeface="Times New Roman"/>
                <a:cs typeface="Times New Roman"/>
              </a:rPr>
              <a:t>вещества – масло оливы и </a:t>
            </a:r>
            <a:r>
              <a:rPr lang="ru-RU" sz="900" dirty="0" err="1">
                <a:solidFill>
                  <a:srgbClr val="000000"/>
                </a:solidFill>
                <a:ea typeface="Times New Roman"/>
                <a:cs typeface="Times New Roman"/>
              </a:rPr>
              <a:t>жожоба</a:t>
            </a:r>
            <a:r>
              <a:rPr lang="ru-RU" sz="900" dirty="0">
                <a:solidFill>
                  <a:srgbClr val="000000"/>
                </a:solidFill>
                <a:ea typeface="Times New Roman"/>
                <a:cs typeface="Times New Roman"/>
              </a:rPr>
              <a:t>, </a:t>
            </a:r>
            <a:r>
              <a:rPr lang="ru-RU" sz="900" dirty="0" smtClean="0">
                <a:solidFill>
                  <a:srgbClr val="000000"/>
                </a:solidFill>
                <a:ea typeface="Times New Roman"/>
                <a:cs typeface="Times New Roman"/>
              </a:rPr>
              <a:t>а также гидролизованный </a:t>
            </a:r>
            <a:r>
              <a:rPr lang="ru-RU" sz="900" dirty="0">
                <a:solidFill>
                  <a:srgbClr val="000000"/>
                </a:solidFill>
                <a:ea typeface="Times New Roman"/>
                <a:cs typeface="Times New Roman"/>
              </a:rPr>
              <a:t>коллаген.</a:t>
            </a:r>
            <a:r>
              <a:rPr lang="ru-RU" sz="900" dirty="0">
                <a:latin typeface="Times New Roman"/>
                <a:ea typeface="Times New Roman"/>
              </a:rPr>
              <a:t> </a:t>
            </a:r>
            <a:r>
              <a:rPr lang="ru-RU" sz="900" dirty="0" smtClean="0">
                <a:ea typeface="Times New Roman"/>
              </a:rPr>
              <a:t>Он </a:t>
            </a:r>
            <a:r>
              <a:rPr lang="ru-RU" sz="900" dirty="0">
                <a:ea typeface="Times New Roman"/>
              </a:rPr>
              <a:t>п</a:t>
            </a:r>
            <a:r>
              <a:rPr lang="ru-RU" sz="900" dirty="0">
                <a:solidFill>
                  <a:srgbClr val="000000"/>
                </a:solidFill>
                <a:ea typeface="Times New Roman"/>
                <a:cs typeface="Times New Roman"/>
              </a:rPr>
              <a:t>омогает притянуть на волосы влагу из окружающей среды, а также сглаживает </a:t>
            </a:r>
            <a:r>
              <a:rPr lang="ru-RU" sz="900" dirty="0" err="1">
                <a:solidFill>
                  <a:srgbClr val="000000"/>
                </a:solidFill>
                <a:ea typeface="Times New Roman"/>
                <a:cs typeface="Times New Roman"/>
              </a:rPr>
              <a:t>кератиновые</a:t>
            </a:r>
            <a:r>
              <a:rPr lang="ru-RU" sz="900" dirty="0">
                <a:solidFill>
                  <a:srgbClr val="000000"/>
                </a:solidFill>
                <a:ea typeface="Times New Roman"/>
                <a:cs typeface="Times New Roman"/>
              </a:rPr>
              <a:t> чешуйки, благодаря чему локоны выглядят более ровными, упругими и шелковистыми.</a:t>
            </a:r>
            <a:endParaRPr lang="ru-RU" sz="900" dirty="0">
              <a:latin typeface="Times New Roman"/>
              <a:ea typeface="Times New Roman"/>
            </a:endParaRPr>
          </a:p>
          <a:p>
            <a:pPr algn="just"/>
            <a:r>
              <a:rPr lang="ru-RU" sz="900" dirty="0">
                <a:solidFill>
                  <a:srgbClr val="000000"/>
                </a:solidFill>
                <a:ea typeface="Times New Roman"/>
                <a:cs typeface="Times New Roman"/>
              </a:rPr>
              <a:t> </a:t>
            </a:r>
            <a:endParaRPr lang="ru-RU" sz="900" dirty="0">
              <a:latin typeface="Times New Roman"/>
              <a:ea typeface="Times New Roman"/>
            </a:endParaRPr>
          </a:p>
          <a:p>
            <a:pPr algn="just"/>
            <a:r>
              <a:rPr lang="ru-RU" sz="900" b="1" dirty="0">
                <a:solidFill>
                  <a:srgbClr val="000000"/>
                </a:solidFill>
                <a:ea typeface="Times New Roman"/>
                <a:cs typeface="Times New Roman"/>
              </a:rPr>
              <a:t>Способ применения:</a:t>
            </a:r>
            <a:r>
              <a:rPr lang="ru-RU" sz="900" dirty="0">
                <a:solidFill>
                  <a:srgbClr val="000000"/>
                </a:solidFill>
                <a:ea typeface="Times New Roman"/>
                <a:cs typeface="Times New Roman"/>
              </a:rPr>
              <a:t> Нанести на чистые влажные волосы и помассировать в течение </a:t>
            </a:r>
            <a:r>
              <a:rPr lang="ru-RU" sz="900" dirty="0" smtClean="0">
                <a:solidFill>
                  <a:srgbClr val="000000"/>
                </a:solidFill>
                <a:ea typeface="Times New Roman"/>
                <a:cs typeface="Times New Roman"/>
              </a:rPr>
              <a:t>нескольких минут, </a:t>
            </a:r>
            <a:r>
              <a:rPr lang="ru-RU" sz="900" dirty="0">
                <a:solidFill>
                  <a:srgbClr val="000000"/>
                </a:solidFill>
                <a:ea typeface="Times New Roman"/>
                <a:cs typeface="Times New Roman"/>
              </a:rPr>
              <a:t>смыть </a:t>
            </a:r>
            <a:r>
              <a:rPr lang="ru-RU" sz="900" dirty="0" smtClean="0">
                <a:solidFill>
                  <a:srgbClr val="000000"/>
                </a:solidFill>
                <a:ea typeface="Times New Roman"/>
                <a:cs typeface="Times New Roman"/>
              </a:rPr>
              <a:t>теплой </a:t>
            </a:r>
            <a:r>
              <a:rPr lang="ru-RU" sz="900" dirty="0">
                <a:solidFill>
                  <a:srgbClr val="000000"/>
                </a:solidFill>
                <a:ea typeface="Times New Roman"/>
                <a:cs typeface="Times New Roman"/>
              </a:rPr>
              <a:t>водой (для ежедневного использования). Для усиления эффекта можно использовать </a:t>
            </a:r>
            <a:r>
              <a:rPr lang="ru-RU" sz="900" dirty="0" err="1">
                <a:solidFill>
                  <a:srgbClr val="000000"/>
                </a:solidFill>
                <a:ea typeface="Times New Roman"/>
                <a:cs typeface="Times New Roman"/>
              </a:rPr>
              <a:t>термошапку</a:t>
            </a:r>
            <a:r>
              <a:rPr lang="ru-RU" sz="900" dirty="0">
                <a:solidFill>
                  <a:srgbClr val="000000"/>
                </a:solidFill>
                <a:ea typeface="Times New Roman"/>
                <a:cs typeface="Times New Roman"/>
              </a:rPr>
              <a:t>, смывая маску через 10-15 минут после нагревания.</a:t>
            </a:r>
            <a:endParaRPr lang="ru-RU" sz="900" dirty="0">
              <a:latin typeface="Times New Roman"/>
              <a:ea typeface="Times New Roman"/>
            </a:endParaRPr>
          </a:p>
          <a:p>
            <a:endParaRPr lang="en-US" altLang="ko-KR" sz="800" dirty="0" smtClean="0">
              <a:latin typeface="+mn-ea"/>
            </a:endParaRPr>
          </a:p>
          <a:p>
            <a:endParaRPr lang="en-US" altLang="ko-KR" sz="800" dirty="0">
              <a:latin typeface="+mn-ea"/>
            </a:endParaRPr>
          </a:p>
          <a:p>
            <a:r>
              <a:rPr lang="en-US" altLang="ko-KR" sz="700" b="1" dirty="0" smtClean="0">
                <a:latin typeface="+mn-ea"/>
              </a:rPr>
              <a:t>Ingredient</a:t>
            </a:r>
            <a:r>
              <a:rPr lang="en-US" altLang="ko-KR" sz="700" dirty="0" smtClean="0">
                <a:latin typeface="+mn-ea"/>
              </a:rPr>
              <a:t> </a:t>
            </a:r>
          </a:p>
          <a:p>
            <a:r>
              <a:rPr lang="en-US" altLang="ko-KR" sz="700" dirty="0" err="1" smtClean="0">
                <a:latin typeface="+mn-ea"/>
              </a:rPr>
              <a:t>Water,Cetearyl</a:t>
            </a:r>
            <a:r>
              <a:rPr lang="en-US" altLang="ko-KR" sz="700" dirty="0" smtClean="0">
                <a:latin typeface="+mn-ea"/>
              </a:rPr>
              <a:t> </a:t>
            </a:r>
            <a:r>
              <a:rPr lang="en-US" altLang="ko-KR" sz="700" dirty="0" err="1" smtClean="0">
                <a:latin typeface="+mn-ea"/>
              </a:rPr>
              <a:t>alcohol,Benzyl</a:t>
            </a:r>
            <a:r>
              <a:rPr lang="en-US" altLang="ko-KR" sz="700" dirty="0" smtClean="0">
                <a:latin typeface="+mn-ea"/>
              </a:rPr>
              <a:t> </a:t>
            </a:r>
            <a:r>
              <a:rPr lang="en-US" altLang="ko-KR" sz="700" dirty="0" err="1" smtClean="0">
                <a:latin typeface="+mn-ea"/>
              </a:rPr>
              <a:t>Alcohol,Olea</a:t>
            </a:r>
            <a:r>
              <a:rPr lang="en-US" altLang="ko-KR" sz="700" dirty="0" smtClean="0">
                <a:latin typeface="+mn-ea"/>
              </a:rPr>
              <a:t> </a:t>
            </a:r>
            <a:r>
              <a:rPr lang="en-US" altLang="ko-KR" sz="700" dirty="0" err="1" smtClean="0">
                <a:latin typeface="+mn-ea"/>
              </a:rPr>
              <a:t>Europaea</a:t>
            </a:r>
            <a:r>
              <a:rPr lang="en-US" altLang="ko-KR" sz="700" dirty="0" smtClean="0">
                <a:latin typeface="+mn-ea"/>
              </a:rPr>
              <a:t> (Olive) Fruit </a:t>
            </a:r>
            <a:r>
              <a:rPr lang="en-US" altLang="ko-KR" sz="700" dirty="0" err="1" smtClean="0">
                <a:latin typeface="+mn-ea"/>
              </a:rPr>
              <a:t>Oil,Jojoba</a:t>
            </a:r>
            <a:r>
              <a:rPr lang="en-US" altLang="ko-KR" sz="700" dirty="0" smtClean="0">
                <a:latin typeface="+mn-ea"/>
              </a:rPr>
              <a:t> Oil                  </a:t>
            </a:r>
          </a:p>
          <a:p>
            <a:r>
              <a:rPr lang="en-US" altLang="ko-KR" sz="700" dirty="0" err="1" smtClean="0">
                <a:latin typeface="+mn-ea"/>
              </a:rPr>
              <a:t>Oleyl</a:t>
            </a:r>
            <a:r>
              <a:rPr lang="en-US" altLang="ko-KR" sz="700" dirty="0" smtClean="0">
                <a:latin typeface="+mn-ea"/>
              </a:rPr>
              <a:t> </a:t>
            </a:r>
            <a:r>
              <a:rPr lang="en-US" altLang="ko-KR" sz="700" dirty="0" err="1" smtClean="0">
                <a:latin typeface="+mn-ea"/>
              </a:rPr>
              <a:t>Alcohol,Daucus</a:t>
            </a:r>
            <a:r>
              <a:rPr lang="en-US" altLang="ko-KR" sz="700" dirty="0" smtClean="0">
                <a:latin typeface="+mn-ea"/>
              </a:rPr>
              <a:t> </a:t>
            </a:r>
            <a:r>
              <a:rPr lang="en-US" altLang="ko-KR" sz="700" dirty="0" err="1" smtClean="0">
                <a:latin typeface="+mn-ea"/>
              </a:rPr>
              <a:t>Carota</a:t>
            </a:r>
            <a:r>
              <a:rPr lang="en-US" altLang="ko-KR" sz="700" dirty="0" smtClean="0">
                <a:latin typeface="+mn-ea"/>
              </a:rPr>
              <a:t> Sativa Root </a:t>
            </a:r>
            <a:r>
              <a:rPr lang="en-US" altLang="ko-KR" sz="700" dirty="0" err="1" smtClean="0">
                <a:latin typeface="+mn-ea"/>
              </a:rPr>
              <a:t>Extract,Stearamidopropyl</a:t>
            </a:r>
            <a:r>
              <a:rPr lang="en-US" altLang="ko-KR" sz="700" dirty="0" smtClean="0">
                <a:latin typeface="+mn-ea"/>
              </a:rPr>
              <a:t> </a:t>
            </a:r>
            <a:r>
              <a:rPr lang="en-US" altLang="ko-KR" sz="700" dirty="0" err="1" smtClean="0">
                <a:latin typeface="+mn-ea"/>
              </a:rPr>
              <a:t>Dimethylamine,Lactic</a:t>
            </a:r>
            <a:r>
              <a:rPr lang="en-US" altLang="ko-KR" sz="700" dirty="0" smtClean="0">
                <a:latin typeface="+mn-ea"/>
              </a:rPr>
              <a:t> Acid     </a:t>
            </a:r>
          </a:p>
          <a:p>
            <a:r>
              <a:rPr lang="en-US" altLang="ko-KR" sz="700" dirty="0" smtClean="0">
                <a:latin typeface="+mn-ea"/>
              </a:rPr>
              <a:t>Benzophenone-9,Hydrolyzed Collagen,Di-C12-18 Alkyl </a:t>
            </a:r>
            <a:r>
              <a:rPr lang="en-US" altLang="ko-KR" sz="700" dirty="0" err="1" smtClean="0">
                <a:latin typeface="+mn-ea"/>
              </a:rPr>
              <a:t>Dimonium</a:t>
            </a:r>
            <a:r>
              <a:rPr lang="en-US" altLang="ko-KR" sz="700" dirty="0" smtClean="0">
                <a:latin typeface="+mn-ea"/>
              </a:rPr>
              <a:t> </a:t>
            </a:r>
            <a:r>
              <a:rPr lang="en-US" altLang="ko-KR" sz="700" dirty="0" err="1" smtClean="0">
                <a:latin typeface="+mn-ea"/>
              </a:rPr>
              <a:t>Chloride,Panthenol</a:t>
            </a:r>
            <a:r>
              <a:rPr lang="en-US" altLang="ko-KR" sz="700" dirty="0" smtClean="0">
                <a:latin typeface="+mn-ea"/>
              </a:rPr>
              <a:t>, Benzyl </a:t>
            </a:r>
          </a:p>
          <a:p>
            <a:r>
              <a:rPr lang="en-US" altLang="ko-KR" sz="700" dirty="0" smtClean="0">
                <a:latin typeface="+mn-ea"/>
              </a:rPr>
              <a:t>Glycol, </a:t>
            </a:r>
            <a:r>
              <a:rPr lang="en-US" altLang="ko-KR" sz="700" dirty="0" err="1" smtClean="0">
                <a:latin typeface="+mn-ea"/>
              </a:rPr>
              <a:t>Ethylhexy,lglycerin</a:t>
            </a:r>
            <a:r>
              <a:rPr lang="en-US" altLang="ko-KR" sz="700" dirty="0" smtClean="0">
                <a:latin typeface="+mn-ea"/>
              </a:rPr>
              <a:t>, Raspberry </a:t>
            </a:r>
            <a:r>
              <a:rPr lang="en-US" altLang="ko-KR" sz="700" dirty="0" err="1" smtClean="0">
                <a:latin typeface="+mn-ea"/>
              </a:rPr>
              <a:t>Ketone,Gardenia</a:t>
            </a:r>
            <a:r>
              <a:rPr lang="en-US" altLang="ko-KR" sz="700" dirty="0" smtClean="0">
                <a:latin typeface="+mn-ea"/>
              </a:rPr>
              <a:t> Yellow </a:t>
            </a:r>
            <a:r>
              <a:rPr lang="en-US" altLang="ko-KR" sz="700" dirty="0" err="1" smtClean="0">
                <a:latin typeface="+mn-ea"/>
              </a:rPr>
              <a:t>color,Fragrance</a:t>
            </a:r>
            <a:r>
              <a:rPr lang="en-US" altLang="ko-KR" sz="700" dirty="0" smtClean="0">
                <a:latin typeface="+mn-ea"/>
              </a:rPr>
              <a:t> </a:t>
            </a:r>
            <a:endParaRPr lang="en-US" altLang="ko-KR" sz="700" dirty="0">
              <a:latin typeface="+mn-ea"/>
            </a:endParaRPr>
          </a:p>
          <a:p>
            <a:endParaRPr lang="en-US" altLang="ko-KR" sz="900" dirty="0" smtClean="0">
              <a:latin typeface="+mn-ea"/>
            </a:endParaRPr>
          </a:p>
          <a:p>
            <a:endParaRPr lang="en-US" altLang="ko-KR" sz="900" b="1" dirty="0" smtClean="0">
              <a:latin typeface="+mn-ea"/>
            </a:endParaRPr>
          </a:p>
          <a:p>
            <a:r>
              <a:rPr lang="en-US" altLang="ko-KR" sz="700" b="1" dirty="0" smtClean="0">
                <a:latin typeface="+mn-ea"/>
              </a:rPr>
              <a:t>150</a:t>
            </a:r>
            <a:r>
              <a:rPr lang="ru-RU" altLang="ko-KR" sz="700" b="1" dirty="0" smtClean="0">
                <a:latin typeface="+mn-ea"/>
              </a:rPr>
              <a:t>мл</a:t>
            </a:r>
            <a:r>
              <a:rPr lang="en-US" altLang="ko-KR" sz="700" b="1" dirty="0" smtClean="0">
                <a:latin typeface="+mn-ea"/>
              </a:rPr>
              <a:t> / 530</a:t>
            </a:r>
            <a:r>
              <a:rPr lang="ru-RU" altLang="ko-KR" sz="700" b="1" dirty="0" smtClean="0">
                <a:latin typeface="+mn-ea"/>
              </a:rPr>
              <a:t>мл</a:t>
            </a:r>
            <a:r>
              <a:rPr lang="en-US" altLang="ko-KR" sz="700" b="1" dirty="0" smtClean="0">
                <a:latin typeface="+mn-ea"/>
              </a:rPr>
              <a:t> / 1000</a:t>
            </a:r>
            <a:r>
              <a:rPr lang="ru-RU" altLang="ko-KR" sz="700" b="1" dirty="0" smtClean="0">
                <a:latin typeface="+mn-ea"/>
              </a:rPr>
              <a:t>мл</a:t>
            </a:r>
            <a:r>
              <a:rPr lang="en-US" altLang="ko-KR" sz="700" b="1" dirty="0" smtClean="0">
                <a:latin typeface="+mn-ea"/>
              </a:rPr>
              <a:t> </a:t>
            </a:r>
            <a:endParaRPr lang="ko-KR" altLang="ko-KR" sz="700" b="1" dirty="0">
              <a:latin typeface="+mn-ea"/>
            </a:endParaRPr>
          </a:p>
          <a:p>
            <a:r>
              <a:rPr lang="en-US" altLang="ko-KR" sz="900" dirty="0">
                <a:latin typeface="+mn-ea"/>
              </a:rPr>
              <a:t> </a:t>
            </a:r>
            <a:endParaRPr lang="ko-KR" altLang="ko-KR" sz="900" dirty="0">
              <a:latin typeface="+mn-ea"/>
            </a:endParaRPr>
          </a:p>
          <a:p>
            <a:endParaRPr lang="ko-KR" altLang="en-US" sz="900" dirty="0">
              <a:latin typeface="+mn-ea"/>
            </a:endParaRPr>
          </a:p>
        </p:txBody>
      </p:sp>
    </p:spTree>
    <p:extLst>
      <p:ext uri="{BB962C8B-B14F-4D97-AF65-F5344CB8AC3E}">
        <p14:creationId xmlns:p14="http://schemas.microsoft.com/office/powerpoint/2010/main" xmlns="" val="83619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404664"/>
            <a:ext cx="10608488" cy="1224136"/>
          </a:xfrm>
        </p:spPr>
        <p:txBody>
          <a:bodyPr>
            <a:normAutofit/>
          </a:bodyPr>
          <a:lstStyle/>
          <a:p>
            <a:pPr marL="457200" indent="-457200">
              <a:buFont typeface="Arial" panose="020B0604020202020204" pitchFamily="34" charset="0"/>
              <a:buChar char="•"/>
            </a:pPr>
            <a:r>
              <a:rPr lang="en-US" altLang="ko-KR" sz="2800" b="1" dirty="0"/>
              <a:t>Pure Henna Shampoo</a:t>
            </a:r>
            <a:endParaRPr lang="ko-KR" altLang="ko-KR" sz="2800" dirty="0"/>
          </a:p>
        </p:txBody>
      </p:sp>
      <p:sp>
        <p:nvSpPr>
          <p:cNvPr id="7" name="TextBox 6"/>
          <p:cNvSpPr txBox="1"/>
          <p:nvPr/>
        </p:nvSpPr>
        <p:spPr>
          <a:xfrm>
            <a:off x="3343291" y="1643050"/>
            <a:ext cx="4896544" cy="5017316"/>
          </a:xfrm>
          <a:prstGeom prst="rect">
            <a:avLst/>
          </a:prstGeom>
          <a:noFill/>
        </p:spPr>
        <p:txBody>
          <a:bodyPr wrap="square" rtlCol="0">
            <a:spAutoFit/>
          </a:bodyPr>
          <a:lstStyle/>
          <a:p>
            <a:pPr algn="just"/>
            <a:r>
              <a:rPr lang="ru-RU" altLang="ko-KR" sz="1200" b="1" dirty="0" smtClean="0"/>
              <a:t>Укрепляющий </a:t>
            </a:r>
            <a:r>
              <a:rPr lang="ru-RU" altLang="ko-KR" sz="1200" b="1" dirty="0"/>
              <a:t>шампунь с </a:t>
            </a:r>
            <a:r>
              <a:rPr lang="ru-RU" altLang="ko-KR" sz="1200" b="1" dirty="0" smtClean="0"/>
              <a:t>хной против перхоти</a:t>
            </a:r>
          </a:p>
          <a:p>
            <a:pPr algn="just"/>
            <a:endParaRPr lang="ru-RU" altLang="ko-KR" sz="1100" b="1" dirty="0"/>
          </a:p>
          <a:p>
            <a:pPr algn="just"/>
            <a:r>
              <a:rPr lang="ru-RU" altLang="ko-KR" sz="900" b="1" dirty="0"/>
              <a:t>Приятная свежесть и охлаждающий эффект одновременно! </a:t>
            </a:r>
            <a:endParaRPr lang="ru-RU" altLang="ko-KR" sz="900" b="1" dirty="0" smtClean="0"/>
          </a:p>
          <a:p>
            <a:pPr algn="just"/>
            <a:endParaRPr lang="ru-RU" altLang="ko-KR" sz="900" b="1" dirty="0"/>
          </a:p>
          <a:p>
            <a:pPr algn="just"/>
            <a:r>
              <a:rPr lang="ru-RU" altLang="ko-KR" sz="900" dirty="0" smtClean="0"/>
              <a:t>Содержит хну, </a:t>
            </a:r>
            <a:r>
              <a:rPr lang="ru-RU" altLang="ko-KR" sz="900" dirty="0"/>
              <a:t>коллаген и ментол. Органические экстракты в составе шампуня сделают волосы и кожу головы не просто чистыми, но и здоровыми</a:t>
            </a:r>
            <a:r>
              <a:rPr lang="ru-RU" altLang="ko-KR" sz="900" dirty="0" smtClean="0"/>
              <a:t>.</a:t>
            </a:r>
          </a:p>
          <a:p>
            <a:pPr algn="just"/>
            <a:endParaRPr lang="ru-RU" altLang="ko-KR" sz="900" dirty="0"/>
          </a:p>
          <a:p>
            <a:pPr algn="just"/>
            <a:r>
              <a:rPr lang="ru-RU" altLang="ko-KR" sz="900" dirty="0"/>
              <a:t>Бережно и глубоко очищает от ежедневных загрязнений и мертвых клеток, улучшая процессы регенерации, нормализует секрецию сальных желез, избавляя от </a:t>
            </a:r>
            <a:r>
              <a:rPr lang="ru-RU" altLang="ko-KR" sz="900" dirty="0" smtClean="0"/>
              <a:t>раздражения, вызванного </a:t>
            </a:r>
            <a:r>
              <a:rPr lang="ru-RU" altLang="ko-KR" sz="900" dirty="0"/>
              <a:t>излишним </a:t>
            </a:r>
            <a:r>
              <a:rPr lang="ru-RU" altLang="ko-KR" sz="900" dirty="0" err="1" smtClean="0"/>
              <a:t>себумом</a:t>
            </a:r>
            <a:r>
              <a:rPr lang="ru-RU" altLang="ko-KR" sz="900" dirty="0" smtClean="0"/>
              <a:t>.</a:t>
            </a:r>
          </a:p>
          <a:p>
            <a:pPr algn="just"/>
            <a:endParaRPr lang="ru-RU" altLang="ko-KR" sz="900" dirty="0"/>
          </a:p>
          <a:p>
            <a:pPr algn="just"/>
            <a:r>
              <a:rPr lang="ru-RU" altLang="ko-KR" sz="900" dirty="0"/>
              <a:t>Укрепляет волосы, </a:t>
            </a:r>
            <a:r>
              <a:rPr lang="ru-RU" altLang="ko-KR" sz="900" dirty="0" err="1"/>
              <a:t>оздоравливая</a:t>
            </a:r>
            <a:r>
              <a:rPr lang="ru-RU" altLang="ko-KR" sz="900" dirty="0"/>
              <a:t> их изнутри и утолщая снаружи. Оказывает антибактериальное и противогрибковое действие. Помогает притянуть на волосы влагу из внешней среды, устраняет сухость и зуд. Защищает </a:t>
            </a:r>
            <a:r>
              <a:rPr lang="ru-RU" altLang="ko-KR" sz="900" dirty="0" err="1"/>
              <a:t>кератиновый</a:t>
            </a:r>
            <a:r>
              <a:rPr lang="ru-RU" altLang="ko-KR" sz="900" dirty="0"/>
              <a:t> слой волос от механических повреждений (использование фена, утюжка и т.д.) и агрессивного воздействия окружающей среды</a:t>
            </a:r>
            <a:r>
              <a:rPr lang="ru-RU" altLang="ko-KR" sz="900" dirty="0" smtClean="0"/>
              <a:t>.</a:t>
            </a:r>
          </a:p>
          <a:p>
            <a:pPr algn="just"/>
            <a:endParaRPr lang="ru-RU" altLang="ko-KR" sz="900" dirty="0"/>
          </a:p>
          <a:p>
            <a:pPr algn="just"/>
            <a:r>
              <a:rPr lang="ru-RU" altLang="ko-KR" sz="900" dirty="0"/>
              <a:t>Содержит </a:t>
            </a:r>
            <a:r>
              <a:rPr lang="ru-RU" altLang="ko-KR" sz="900" dirty="0" err="1"/>
              <a:t>пироктон</a:t>
            </a:r>
            <a:r>
              <a:rPr lang="ru-RU" altLang="ko-KR" sz="900" dirty="0"/>
              <a:t> </a:t>
            </a:r>
            <a:r>
              <a:rPr lang="ru-RU" altLang="ko-KR" sz="900" dirty="0" err="1"/>
              <a:t>оламин</a:t>
            </a:r>
            <a:r>
              <a:rPr lang="ru-RU" altLang="ko-KR" sz="900" dirty="0"/>
              <a:t> – один из самых знаменитых </a:t>
            </a:r>
            <a:r>
              <a:rPr lang="ru-RU" altLang="ko-KR" sz="900" dirty="0" smtClean="0"/>
              <a:t>и мощных «борцов</a:t>
            </a:r>
            <a:r>
              <a:rPr lang="ru-RU" altLang="ko-KR" sz="900" dirty="0"/>
              <a:t>» с перхотью. Помимо противогрибкового эффекта, это </a:t>
            </a:r>
            <a:r>
              <a:rPr lang="ru-RU" altLang="ko-KR" sz="900" dirty="0" smtClean="0"/>
              <a:t>вещество </a:t>
            </a:r>
            <a:r>
              <a:rPr lang="ru-RU" altLang="ko-KR" sz="900" dirty="0"/>
              <a:t>оказывает бактерицидное действие и препятствует присоединению к процессу микробной флоры</a:t>
            </a:r>
            <a:r>
              <a:rPr lang="ru-RU" altLang="ko-KR" sz="900" dirty="0" smtClean="0"/>
              <a:t>.</a:t>
            </a:r>
          </a:p>
          <a:p>
            <a:pPr algn="just"/>
            <a:endParaRPr lang="ru-RU" altLang="ko-KR" sz="900" dirty="0"/>
          </a:p>
          <a:p>
            <a:pPr algn="just"/>
            <a:r>
              <a:rPr lang="ru-RU" altLang="ko-KR" sz="900" dirty="0"/>
              <a:t>Не содержит силикон, имеет слабую кислотность, поэтому подходит даже для самой чувствительной кожи. </a:t>
            </a:r>
            <a:endParaRPr lang="ru-RU" altLang="ko-KR" sz="900" dirty="0" smtClean="0"/>
          </a:p>
          <a:p>
            <a:pPr algn="just"/>
            <a:endParaRPr lang="ru-RU" altLang="ko-KR" sz="900" dirty="0"/>
          </a:p>
          <a:p>
            <a:pPr algn="just"/>
            <a:r>
              <a:rPr lang="ru-RU" altLang="ko-KR" sz="900" b="1" dirty="0"/>
              <a:t>Способ применения: </a:t>
            </a:r>
            <a:r>
              <a:rPr lang="ru-RU" altLang="ko-KR" sz="900" dirty="0"/>
              <a:t>нанести шампунь на влажные волосы, вспенить и помассировать, затем смыть теплой водой</a:t>
            </a:r>
            <a:r>
              <a:rPr lang="ru-RU" altLang="ko-KR" sz="900" dirty="0" smtClean="0"/>
              <a:t>. Подходит для ежедневного использования.</a:t>
            </a:r>
            <a:endParaRPr lang="ru-RU" altLang="ko-KR" sz="900" dirty="0"/>
          </a:p>
          <a:p>
            <a:r>
              <a:rPr lang="en-US" altLang="ko-KR" sz="900" dirty="0"/>
              <a:t>  </a:t>
            </a:r>
            <a:endParaRPr lang="ko-KR" altLang="ko-KR" sz="900" dirty="0"/>
          </a:p>
          <a:p>
            <a:r>
              <a:rPr lang="en-US" altLang="ko-KR" sz="700" b="1" dirty="0" smtClean="0">
                <a:latin typeface="+mn-ea"/>
              </a:rPr>
              <a:t>Ingredient</a:t>
            </a:r>
            <a:r>
              <a:rPr lang="en-US" altLang="ko-KR" sz="700" dirty="0" smtClean="0">
                <a:latin typeface="+mn-ea"/>
              </a:rPr>
              <a:t> </a:t>
            </a:r>
            <a:endParaRPr lang="en-US" altLang="ko-KR" sz="700" b="1" dirty="0" smtClean="0">
              <a:latin typeface="+mn-ea"/>
            </a:endParaRPr>
          </a:p>
          <a:p>
            <a:r>
              <a:rPr lang="en-US" altLang="ko-KR" sz="700" dirty="0">
                <a:latin typeface="+mn-ea"/>
              </a:rPr>
              <a:t>Water, Sodium </a:t>
            </a:r>
            <a:r>
              <a:rPr lang="en-US" altLang="ko-KR" sz="700" dirty="0" err="1">
                <a:latin typeface="+mn-ea"/>
              </a:rPr>
              <a:t>Laureth</a:t>
            </a:r>
            <a:r>
              <a:rPr lang="en-US" altLang="ko-KR" sz="700" dirty="0">
                <a:latin typeface="+mn-ea"/>
              </a:rPr>
              <a:t> Sulfate, Sodium Lauryl Sulfate, </a:t>
            </a:r>
            <a:r>
              <a:rPr lang="en-US" altLang="ko-KR" sz="700" dirty="0" err="1">
                <a:latin typeface="+mn-ea"/>
              </a:rPr>
              <a:t>Cocamidopropyl</a:t>
            </a:r>
            <a:r>
              <a:rPr lang="en-US" altLang="ko-KR" sz="700" dirty="0">
                <a:latin typeface="+mn-ea"/>
              </a:rPr>
              <a:t> Betaine, Cocamide MEA, Glycol </a:t>
            </a:r>
            <a:r>
              <a:rPr lang="en-US" altLang="ko-KR" sz="700" dirty="0" err="1">
                <a:latin typeface="+mn-ea"/>
              </a:rPr>
              <a:t>Distearate</a:t>
            </a:r>
            <a:r>
              <a:rPr lang="en-US" altLang="ko-KR" sz="700" dirty="0">
                <a:latin typeface="+mn-ea"/>
              </a:rPr>
              <a:t>, Polyquaternium-7, </a:t>
            </a:r>
            <a:r>
              <a:rPr lang="en-US" altLang="ko-KR" sz="700" dirty="0" err="1">
                <a:latin typeface="+mn-ea"/>
              </a:rPr>
              <a:t>Acrylamidopropyltrimonium</a:t>
            </a:r>
            <a:r>
              <a:rPr lang="en-US" altLang="ko-KR" sz="700" dirty="0">
                <a:latin typeface="+mn-ea"/>
              </a:rPr>
              <a:t> Chloride/Acrylamide Copolymer, PPG-3 </a:t>
            </a:r>
            <a:r>
              <a:rPr lang="en-US" altLang="ko-KR" sz="700" dirty="0" err="1">
                <a:latin typeface="+mn-ea"/>
              </a:rPr>
              <a:t>Caprylyl</a:t>
            </a:r>
            <a:r>
              <a:rPr lang="en-US" altLang="ko-KR" sz="700" dirty="0">
                <a:latin typeface="+mn-ea"/>
              </a:rPr>
              <a:t> Ether, Menthol, Guar </a:t>
            </a:r>
            <a:r>
              <a:rPr lang="en-US" altLang="ko-KR" sz="700" dirty="0" err="1">
                <a:latin typeface="+mn-ea"/>
              </a:rPr>
              <a:t>Hydroxypropyltrimonium</a:t>
            </a:r>
            <a:r>
              <a:rPr lang="en-US" altLang="ko-KR" sz="700" dirty="0">
                <a:latin typeface="+mn-ea"/>
              </a:rPr>
              <a:t> Chloride, Sodium Chloride, Quaternium-80, </a:t>
            </a:r>
            <a:r>
              <a:rPr lang="en-US" altLang="ko-KR" sz="700" dirty="0" err="1">
                <a:latin typeface="+mn-ea"/>
              </a:rPr>
              <a:t>Lawsonia</a:t>
            </a:r>
            <a:r>
              <a:rPr lang="en-US" altLang="ko-KR" sz="700" dirty="0">
                <a:latin typeface="+mn-ea"/>
              </a:rPr>
              <a:t> </a:t>
            </a:r>
            <a:r>
              <a:rPr lang="en-US" altLang="ko-KR" sz="700" dirty="0" err="1">
                <a:latin typeface="+mn-ea"/>
              </a:rPr>
              <a:t>Inermis</a:t>
            </a:r>
            <a:r>
              <a:rPr lang="en-US" altLang="ko-KR" sz="700" dirty="0">
                <a:latin typeface="+mn-ea"/>
              </a:rPr>
              <a:t> (Henna) Flower/Fruit/Leaf Extract, Hydrolyzed Collagen, </a:t>
            </a:r>
            <a:r>
              <a:rPr lang="en-US" altLang="ko-KR" sz="700" dirty="0" err="1">
                <a:latin typeface="+mn-ea"/>
              </a:rPr>
              <a:t>Opuntia</a:t>
            </a:r>
            <a:r>
              <a:rPr lang="en-US" altLang="ko-KR" sz="700" dirty="0">
                <a:latin typeface="+mn-ea"/>
              </a:rPr>
              <a:t> </a:t>
            </a:r>
            <a:r>
              <a:rPr lang="en-US" altLang="ko-KR" sz="700" dirty="0" err="1">
                <a:latin typeface="+mn-ea"/>
              </a:rPr>
              <a:t>Ficus-Indica</a:t>
            </a:r>
            <a:r>
              <a:rPr lang="en-US" altLang="ko-KR" sz="700" dirty="0">
                <a:latin typeface="+mn-ea"/>
              </a:rPr>
              <a:t> Extract, Disodium EDTA, Citric Acid, CI 19140, CI 42090, </a:t>
            </a:r>
            <a:r>
              <a:rPr lang="en-US" altLang="ko-KR" sz="700" dirty="0" err="1">
                <a:latin typeface="+mn-ea"/>
              </a:rPr>
              <a:t>Methylchloroisothiazolinone</a:t>
            </a:r>
            <a:r>
              <a:rPr lang="en-US" altLang="ko-KR" sz="700" dirty="0">
                <a:latin typeface="+mn-ea"/>
              </a:rPr>
              <a:t>, Methylisothiazolinone, Fragrance,</a:t>
            </a:r>
            <a:endParaRPr lang="en-US" altLang="ko-KR" sz="700" dirty="0" smtClean="0">
              <a:latin typeface="+mn-ea"/>
            </a:endParaRPr>
          </a:p>
          <a:p>
            <a:endParaRPr lang="en-US" altLang="ko-KR" sz="700" b="1" dirty="0" smtClean="0">
              <a:latin typeface="+mn-ea"/>
            </a:endParaRPr>
          </a:p>
          <a:p>
            <a:r>
              <a:rPr lang="en-US" altLang="ko-KR" sz="700" b="1" dirty="0" smtClean="0">
                <a:latin typeface="+mn-ea"/>
              </a:rPr>
              <a:t>200</a:t>
            </a:r>
            <a:r>
              <a:rPr lang="ru-RU" altLang="ko-KR" sz="700" b="1" dirty="0" smtClean="0">
                <a:latin typeface="+mn-ea"/>
              </a:rPr>
              <a:t>мл</a:t>
            </a:r>
            <a:endParaRPr lang="en-US" altLang="ko-KR" sz="700" b="1" dirty="0" smtClean="0">
              <a:latin typeface="+mn-ea"/>
            </a:endParaRPr>
          </a:p>
          <a:p>
            <a:endParaRPr lang="en-US" altLang="ko-KR" sz="900" b="1" dirty="0">
              <a:latin typeface="+mn-ea"/>
            </a:endParaRPr>
          </a:p>
          <a:p>
            <a:endParaRPr lang="en-US" altLang="ko-KR" sz="900" b="1" dirty="0" smtClean="0">
              <a:latin typeface="+mn-ea"/>
            </a:endParaRPr>
          </a:p>
          <a:p>
            <a:endParaRPr lang="en-US" altLang="ko-KR" sz="900" b="1" dirty="0" smtClean="0">
              <a:latin typeface="+mn-ea"/>
            </a:endParaRPr>
          </a:p>
        </p:txBody>
      </p:sp>
      <p:pic>
        <p:nvPicPr>
          <p:cNvPr id="4" name="내용 개체 틀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48797" y="1340768"/>
            <a:ext cx="3199067" cy="4800600"/>
          </a:xfrm>
        </p:spPr>
      </p:pic>
    </p:spTree>
    <p:extLst>
      <p:ext uri="{BB962C8B-B14F-4D97-AF65-F5344CB8AC3E}">
        <p14:creationId xmlns:p14="http://schemas.microsoft.com/office/powerpoint/2010/main" xmlns="" val="316954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88640"/>
            <a:ext cx="5050904" cy="778437"/>
          </a:xfrm>
        </p:spPr>
        <p:txBody>
          <a:bodyPr>
            <a:normAutofit/>
          </a:bodyPr>
          <a:lstStyle/>
          <a:p>
            <a:pPr marL="457200" indent="-457200">
              <a:buFont typeface="Arial" panose="020B0604020202020204" pitchFamily="34" charset="0"/>
              <a:buChar char="•"/>
            </a:pPr>
            <a:r>
              <a:rPr lang="en-US" altLang="ko-KR" sz="3200" b="1" dirty="0" smtClean="0">
                <a:effectLst/>
              </a:rPr>
              <a:t>PERFECT HAIR FILL-UP</a:t>
            </a:r>
            <a:endParaRPr lang="ko-KR" altLang="en-US" sz="1600" dirty="0">
              <a:solidFill>
                <a:schemeClr val="tx1"/>
              </a:solidFill>
            </a:endParaRPr>
          </a:p>
        </p:txBody>
      </p:sp>
      <p:sp>
        <p:nvSpPr>
          <p:cNvPr id="7" name="TextBox 6"/>
          <p:cNvSpPr txBox="1"/>
          <p:nvPr/>
        </p:nvSpPr>
        <p:spPr>
          <a:xfrm>
            <a:off x="3203848" y="908721"/>
            <a:ext cx="5011490" cy="5955476"/>
          </a:xfrm>
          <a:prstGeom prst="rect">
            <a:avLst/>
          </a:prstGeom>
          <a:noFill/>
        </p:spPr>
        <p:txBody>
          <a:bodyPr wrap="square" rtlCol="0">
            <a:spAutoFit/>
          </a:bodyPr>
          <a:lstStyle/>
          <a:p>
            <a:r>
              <a:rPr lang="ru-RU" sz="1200" b="1" dirty="0"/>
              <a:t>Ампульный филлер для восстановления волос </a:t>
            </a:r>
            <a:endParaRPr lang="ru-RU" sz="1200" b="1" dirty="0" smtClean="0"/>
          </a:p>
          <a:p>
            <a:pPr algn="just"/>
            <a:endParaRPr lang="ru-RU" sz="1100" dirty="0"/>
          </a:p>
          <a:p>
            <a:pPr algn="just"/>
            <a:r>
              <a:rPr lang="ru-RU" sz="900" b="1" dirty="0"/>
              <a:t>Высокообогащенные ампулы – хит продаж в категории ампульных средств ухода за волосами. </a:t>
            </a:r>
            <a:endParaRPr lang="ru-RU" sz="900" b="1" dirty="0" smtClean="0"/>
          </a:p>
          <a:p>
            <a:pPr algn="just"/>
            <a:endParaRPr lang="ru-RU" sz="900" dirty="0"/>
          </a:p>
          <a:p>
            <a:pPr algn="just"/>
            <a:r>
              <a:rPr lang="ru-RU" sz="900" dirty="0" smtClean="0"/>
              <a:t>Заменяют </a:t>
            </a:r>
            <a:r>
              <a:rPr lang="ru-RU" sz="900" dirty="0"/>
              <a:t>салонный уход за поврежденными, ослабленными волосами и способны творить настоящие чудеса! </a:t>
            </a:r>
            <a:endParaRPr lang="ru-RU" sz="900" dirty="0" smtClean="0"/>
          </a:p>
          <a:p>
            <a:pPr algn="just"/>
            <a:endParaRPr lang="ru-RU" sz="900" dirty="0"/>
          </a:p>
          <a:p>
            <a:pPr algn="just"/>
            <a:r>
              <a:rPr lang="ru-RU" sz="900" dirty="0" smtClean="0"/>
              <a:t>Филлер </a:t>
            </a:r>
            <a:r>
              <a:rPr lang="ru-RU" sz="900" dirty="0"/>
              <a:t>сделает волосы здоровыми, </a:t>
            </a:r>
            <a:r>
              <a:rPr lang="ru-RU" sz="900" dirty="0" smtClean="0"/>
              <a:t>гладкими </a:t>
            </a:r>
            <a:r>
              <a:rPr lang="ru-RU" sz="900" dirty="0"/>
              <a:t>и невероятно блестящими. Секрет мягких, шелковистых локонов кроется в интенсивной формуле, сочетающей четыре основных ингредиента: протеин, коллаген, </a:t>
            </a:r>
            <a:r>
              <a:rPr lang="ru-RU" sz="900" dirty="0" err="1"/>
              <a:t>керамиды</a:t>
            </a:r>
            <a:r>
              <a:rPr lang="ru-RU" sz="900" dirty="0"/>
              <a:t> и шелковые аминокислоты. Эффективное сочетание снижает агрессивное воздействие химической краски или средства для завивки, защищает волосы от ультрафиолета, </a:t>
            </a:r>
            <a:r>
              <a:rPr lang="ru-RU" sz="900" dirty="0" err="1"/>
              <a:t>пересушивания</a:t>
            </a:r>
            <a:r>
              <a:rPr lang="ru-RU" sz="900" dirty="0"/>
              <a:t> и др</a:t>
            </a:r>
            <a:r>
              <a:rPr lang="ru-RU" sz="900" dirty="0" smtClean="0"/>
              <a:t>.</a:t>
            </a:r>
          </a:p>
          <a:p>
            <a:pPr algn="just"/>
            <a:endParaRPr lang="ru-RU" sz="900" dirty="0"/>
          </a:p>
          <a:p>
            <a:pPr lvl="0" algn="just"/>
            <a:r>
              <a:rPr lang="ru-RU" sz="900" b="1" dirty="0" smtClean="0"/>
              <a:t>1</a:t>
            </a:r>
            <a:r>
              <a:rPr lang="ru-RU" sz="900" dirty="0" smtClean="0"/>
              <a:t>. Высокообогащенный </a:t>
            </a:r>
            <a:r>
              <a:rPr lang="ru-RU" sz="900" dirty="0"/>
              <a:t>протеин, важнейший компонент волос, делает волосы крепче и здоровее.</a:t>
            </a:r>
          </a:p>
          <a:p>
            <a:pPr lvl="0" algn="just"/>
            <a:r>
              <a:rPr lang="ru-RU" sz="900" b="1" dirty="0" smtClean="0"/>
              <a:t>2.</a:t>
            </a:r>
            <a:r>
              <a:rPr lang="ru-RU" sz="900" dirty="0" smtClean="0"/>
              <a:t> Кератин</a:t>
            </a:r>
            <a:r>
              <a:rPr lang="ru-RU" sz="900" dirty="0"/>
              <a:t>, коллаген и аминокислоты преображают волосы, создавая на них защитную пленку.</a:t>
            </a:r>
          </a:p>
          <a:p>
            <a:pPr lvl="0" algn="just"/>
            <a:r>
              <a:rPr lang="ru-RU" sz="900" b="1" dirty="0" smtClean="0"/>
              <a:t>3. </a:t>
            </a:r>
            <a:r>
              <a:rPr lang="ru-RU" sz="900" dirty="0" smtClean="0"/>
              <a:t>Средство </a:t>
            </a:r>
            <a:r>
              <a:rPr lang="ru-RU" sz="900" dirty="0"/>
              <a:t>восстанавливает водно-жировой баланс кожи – волосы перестают быстро пачкаться, они наполнены необходимым количеством влаги.</a:t>
            </a:r>
          </a:p>
          <a:p>
            <a:pPr lvl="0" algn="just"/>
            <a:r>
              <a:rPr lang="ru-RU" sz="900" b="1" dirty="0" smtClean="0"/>
              <a:t>4.</a:t>
            </a:r>
            <a:r>
              <a:rPr lang="ru-RU" sz="900" dirty="0" smtClean="0"/>
              <a:t> Интенсивный </a:t>
            </a:r>
            <a:r>
              <a:rPr lang="ru-RU" sz="900" dirty="0"/>
              <a:t>уход достигается при помощи глубокого питания каждого волоса.</a:t>
            </a:r>
          </a:p>
          <a:p>
            <a:pPr lvl="0" algn="just"/>
            <a:r>
              <a:rPr lang="ru-RU" sz="900" b="1" dirty="0" smtClean="0"/>
              <a:t>5.</a:t>
            </a:r>
            <a:r>
              <a:rPr lang="ru-RU" sz="900" dirty="0" smtClean="0"/>
              <a:t> Благодаря </a:t>
            </a:r>
            <a:r>
              <a:rPr lang="ru-RU" sz="900" dirty="0"/>
              <a:t>эффективной защите от повреждений применение филлера идеально перед окрашиванием или химической завивкой</a:t>
            </a:r>
            <a:r>
              <a:rPr lang="ru-RU" sz="900" dirty="0" smtClean="0"/>
              <a:t>.</a:t>
            </a:r>
          </a:p>
          <a:p>
            <a:pPr lvl="0" algn="just"/>
            <a:endParaRPr lang="ru-RU" sz="900" dirty="0"/>
          </a:p>
          <a:p>
            <a:pPr algn="just"/>
            <a:r>
              <a:rPr lang="ru-RU" sz="900" b="1" dirty="0"/>
              <a:t>Обратите внимание! </a:t>
            </a:r>
            <a:r>
              <a:rPr lang="ru-RU" sz="900" dirty="0"/>
              <a:t>В случае появления белого осадка на дне ампулы не считайте продукт дефектным. Осадок в виде мельчайших крупинок появляется после сворачивания белка, когда средство хранится длительное время при низкой температуре. При комнатной температуре осадок исчезает, растворяясь в ампуле в течение 1-2 </a:t>
            </a:r>
            <a:r>
              <a:rPr lang="ru-RU" sz="900" dirty="0" smtClean="0"/>
              <a:t>минут</a:t>
            </a:r>
            <a:r>
              <a:rPr lang="ru-RU" sz="900" dirty="0"/>
              <a:t>.</a:t>
            </a:r>
            <a:endParaRPr lang="ru-RU" sz="900" dirty="0" smtClean="0"/>
          </a:p>
          <a:p>
            <a:pPr algn="just"/>
            <a:endParaRPr lang="ru-RU" sz="900" dirty="0"/>
          </a:p>
          <a:p>
            <a:pPr algn="just"/>
            <a:r>
              <a:rPr lang="ru-RU" sz="900" b="1" dirty="0"/>
              <a:t>Способ применения: </a:t>
            </a:r>
            <a:r>
              <a:rPr lang="ru-RU" sz="900" dirty="0"/>
              <a:t>Смешать с холодной водой в пропорции 1:1. Когда жидкое средство поменяет консистенцию на </a:t>
            </a:r>
            <a:r>
              <a:rPr lang="ru-RU" sz="900" dirty="0" err="1"/>
              <a:t>кремообразную</a:t>
            </a:r>
            <a:r>
              <a:rPr lang="ru-RU" sz="900" dirty="0"/>
              <a:t>, нанести на чистые, практически </a:t>
            </a:r>
            <a:r>
              <a:rPr lang="ru-RU" sz="900" dirty="0" smtClean="0"/>
              <a:t>сухие </a:t>
            </a:r>
            <a:r>
              <a:rPr lang="ru-RU" sz="900" dirty="0"/>
              <a:t>волосы. Распределить по всей длине, особое внимание уделить поврежденным участкам и секущимся кончикам. Через 15-20 минут смыть теплой водой.</a:t>
            </a:r>
          </a:p>
          <a:p>
            <a:pPr algn="just"/>
            <a:r>
              <a:rPr lang="ru-RU" sz="900" dirty="0"/>
              <a:t>Защитная функция филлера </a:t>
            </a:r>
            <a:r>
              <a:rPr lang="ru-RU" sz="900" dirty="0" smtClean="0"/>
              <a:t>для волос проявится </a:t>
            </a:r>
            <a:r>
              <a:rPr lang="ru-RU" sz="900" dirty="0"/>
              <a:t>сильнее при смешивании содержимого ампулы со средствами для окрашивания или завивки волос перед этими процедурами.</a:t>
            </a:r>
          </a:p>
          <a:p>
            <a:r>
              <a:rPr lang="en-US" sz="1100" dirty="0"/>
              <a:t> </a:t>
            </a:r>
            <a:endParaRPr lang="ru-RU" sz="1100" dirty="0"/>
          </a:p>
          <a:p>
            <a:endParaRPr lang="en-US" altLang="ko-KR" sz="800" dirty="0">
              <a:latin typeface="+mn-ea"/>
            </a:endParaRPr>
          </a:p>
          <a:p>
            <a:r>
              <a:rPr lang="en-US" altLang="ko-KR" sz="700" b="1" dirty="0" smtClean="0">
                <a:latin typeface="+mn-ea"/>
              </a:rPr>
              <a:t>Ingredient</a:t>
            </a:r>
            <a:r>
              <a:rPr lang="en-US" altLang="ko-KR" sz="700" dirty="0" smtClean="0">
                <a:latin typeface="+mn-ea"/>
              </a:rPr>
              <a:t> </a:t>
            </a:r>
          </a:p>
          <a:p>
            <a:pPr algn="just"/>
            <a:r>
              <a:rPr lang="en-US" altLang="ko-KR" sz="700" dirty="0" err="1" smtClean="0">
                <a:latin typeface="+mn-ea"/>
              </a:rPr>
              <a:t>water,alcohol,hydrolyed</a:t>
            </a:r>
            <a:r>
              <a:rPr lang="en-US" altLang="ko-KR" sz="700" dirty="0" smtClean="0">
                <a:latin typeface="+mn-ea"/>
              </a:rPr>
              <a:t> </a:t>
            </a:r>
            <a:r>
              <a:rPr lang="en-US" altLang="ko-KR" sz="700" dirty="0" err="1" smtClean="0">
                <a:latin typeface="+mn-ea"/>
              </a:rPr>
              <a:t>keratin,hydrolyzed</a:t>
            </a:r>
            <a:r>
              <a:rPr lang="en-US" altLang="ko-KR" sz="700" dirty="0" smtClean="0">
                <a:latin typeface="+mn-ea"/>
              </a:rPr>
              <a:t> </a:t>
            </a:r>
            <a:r>
              <a:rPr lang="en-US" altLang="ko-KR" sz="700" dirty="0" err="1" smtClean="0">
                <a:latin typeface="+mn-ea"/>
              </a:rPr>
              <a:t>collagen,hydrolyzed</a:t>
            </a:r>
            <a:r>
              <a:rPr lang="en-US" altLang="ko-KR" sz="700" dirty="0" smtClean="0">
                <a:latin typeface="+mn-ea"/>
              </a:rPr>
              <a:t> </a:t>
            </a:r>
            <a:r>
              <a:rPr lang="en-US" altLang="ko-KR" sz="700" dirty="0" err="1" smtClean="0">
                <a:latin typeface="+mn-ea"/>
              </a:rPr>
              <a:t>silk,steartrimonium</a:t>
            </a:r>
            <a:r>
              <a:rPr lang="en-US" altLang="ko-KR" sz="700" dirty="0" smtClean="0">
                <a:latin typeface="+mn-ea"/>
              </a:rPr>
              <a:t> chloride,</a:t>
            </a:r>
            <a:r>
              <a:rPr lang="ru-RU" altLang="ko-KR" sz="700" dirty="0" smtClean="0">
                <a:latin typeface="+mn-ea"/>
              </a:rPr>
              <a:t> </a:t>
            </a:r>
            <a:r>
              <a:rPr lang="en-US" altLang="ko-KR" sz="700" dirty="0" smtClean="0">
                <a:latin typeface="+mn-ea"/>
              </a:rPr>
              <a:t>ceramide 3,methylparabe,propylparabe,fragrance</a:t>
            </a:r>
          </a:p>
          <a:p>
            <a:endParaRPr lang="en-US" altLang="ko-KR" sz="700" b="1" dirty="0" smtClean="0">
              <a:latin typeface="+mn-ea"/>
            </a:endParaRPr>
          </a:p>
          <a:p>
            <a:endParaRPr lang="en-US" altLang="ko-KR" sz="700" b="1" dirty="0" smtClean="0">
              <a:latin typeface="+mn-ea"/>
            </a:endParaRPr>
          </a:p>
          <a:p>
            <a:r>
              <a:rPr lang="en-US" altLang="ko-KR" sz="700" b="1" dirty="0" smtClean="0">
                <a:latin typeface="+mn-ea"/>
              </a:rPr>
              <a:t>13</a:t>
            </a:r>
            <a:r>
              <a:rPr lang="ru-RU" altLang="ko-KR" sz="700" b="1" dirty="0" smtClean="0">
                <a:latin typeface="+mn-ea"/>
              </a:rPr>
              <a:t>мл</a:t>
            </a:r>
            <a:r>
              <a:rPr lang="en-US" altLang="ko-KR" sz="700" b="1" dirty="0" smtClean="0">
                <a:latin typeface="+mn-ea"/>
              </a:rPr>
              <a:t> * 10</a:t>
            </a:r>
            <a:r>
              <a:rPr lang="ru-RU" altLang="ko-KR" sz="700" b="1" dirty="0" smtClean="0">
                <a:latin typeface="+mn-ea"/>
              </a:rPr>
              <a:t>шт.</a:t>
            </a:r>
            <a:r>
              <a:rPr lang="en-US" altLang="ko-KR" sz="700" b="1" dirty="0" smtClean="0">
                <a:latin typeface="+mn-ea"/>
              </a:rPr>
              <a:t>  / 1</a:t>
            </a:r>
            <a:r>
              <a:rPr lang="ru-RU" altLang="ko-KR" sz="700" b="1" dirty="0" smtClean="0">
                <a:latin typeface="+mn-ea"/>
              </a:rPr>
              <a:t>мл</a:t>
            </a:r>
            <a:r>
              <a:rPr lang="en-US" altLang="ko-KR" sz="700" b="1" dirty="0" smtClean="0">
                <a:latin typeface="+mn-ea"/>
              </a:rPr>
              <a:t> * 20</a:t>
            </a:r>
            <a:r>
              <a:rPr lang="ru-RU" altLang="ko-KR" sz="700" b="1" dirty="0" smtClean="0">
                <a:latin typeface="+mn-ea"/>
              </a:rPr>
              <a:t>шт.</a:t>
            </a:r>
            <a:r>
              <a:rPr lang="en-US" altLang="ko-KR" sz="700" b="1" dirty="0" smtClean="0">
                <a:latin typeface="+mn-ea"/>
              </a:rPr>
              <a:t> </a:t>
            </a:r>
          </a:p>
          <a:p>
            <a:endParaRPr lang="ko-KR" altLang="ko-KR" sz="900" b="1" dirty="0">
              <a:latin typeface="+mn-ea"/>
            </a:endParaRPr>
          </a:p>
          <a:p>
            <a:r>
              <a:rPr lang="en-US" altLang="ko-KR" sz="900" dirty="0">
                <a:latin typeface="+mn-ea"/>
              </a:rPr>
              <a:t> </a:t>
            </a:r>
            <a:endParaRPr lang="ko-KR" altLang="ko-KR" sz="900" dirty="0">
              <a:latin typeface="+mn-ea"/>
            </a:endParaRPr>
          </a:p>
          <a:p>
            <a:endParaRPr lang="ko-KR" altLang="en-US" sz="900" dirty="0">
              <a:latin typeface="+mn-ea"/>
            </a:endParaRPr>
          </a:p>
        </p:txBody>
      </p:sp>
      <p:pic>
        <p:nvPicPr>
          <p:cNvPr id="8" name="내용 개체 틀 7"/>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07504" y="2100677"/>
            <a:ext cx="3115270" cy="3528392"/>
          </a:xfrm>
        </p:spPr>
      </p:pic>
    </p:spTree>
    <p:extLst>
      <p:ext uri="{BB962C8B-B14F-4D97-AF65-F5344CB8AC3E}">
        <p14:creationId xmlns:p14="http://schemas.microsoft.com/office/powerpoint/2010/main" xmlns="" val="185231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8560" y="116632"/>
            <a:ext cx="6624736" cy="980728"/>
          </a:xfrm>
        </p:spPr>
        <p:txBody>
          <a:bodyPr>
            <a:normAutofit/>
          </a:bodyPr>
          <a:lstStyle/>
          <a:p>
            <a:pPr marL="457200" indent="-457200">
              <a:buFont typeface="Arial" panose="020B0604020202020204" pitchFamily="34" charset="0"/>
              <a:buChar char="•"/>
            </a:pPr>
            <a:r>
              <a:rPr lang="en-US" altLang="ko-KR" sz="3200" b="1" dirty="0" smtClean="0"/>
              <a:t>KERATIN </a:t>
            </a:r>
            <a:r>
              <a:rPr lang="en-US" altLang="ko-KR" sz="3200" b="1" dirty="0"/>
              <a:t>LPP </a:t>
            </a:r>
            <a:r>
              <a:rPr lang="en-US" altLang="ko-KR" sz="3200" b="1" dirty="0" smtClean="0"/>
              <a:t>SHAMPOO </a:t>
            </a:r>
            <a:r>
              <a:rPr lang="ko-KR" altLang="ko-KR" sz="3200" dirty="0"/>
              <a:t/>
            </a:r>
            <a:br>
              <a:rPr lang="ko-KR" altLang="ko-KR" sz="3200" dirty="0"/>
            </a:br>
            <a:endParaRPr lang="ko-KR" altLang="en-US" sz="2000" dirty="0">
              <a:solidFill>
                <a:schemeClr val="tx1"/>
              </a:solidFill>
            </a:endParaRPr>
          </a:p>
        </p:txBody>
      </p:sp>
      <p:sp>
        <p:nvSpPr>
          <p:cNvPr id="7" name="TextBox 6"/>
          <p:cNvSpPr txBox="1"/>
          <p:nvPr/>
        </p:nvSpPr>
        <p:spPr>
          <a:xfrm>
            <a:off x="3333583" y="602441"/>
            <a:ext cx="4896544" cy="5278368"/>
          </a:xfrm>
          <a:prstGeom prst="rect">
            <a:avLst/>
          </a:prstGeom>
          <a:noFill/>
        </p:spPr>
        <p:txBody>
          <a:bodyPr wrap="square" rtlCol="0">
            <a:spAutoFit/>
          </a:bodyPr>
          <a:lstStyle/>
          <a:p>
            <a:endParaRPr lang="ko-KR" altLang="ko-KR" sz="1100" dirty="0" smtClean="0"/>
          </a:p>
          <a:p>
            <a:pPr algn="just"/>
            <a:r>
              <a:rPr lang="ru-RU" altLang="ko-KR" sz="1200" b="1" dirty="0" smtClean="0"/>
              <a:t>Профессиональный </a:t>
            </a:r>
            <a:r>
              <a:rPr lang="ru-RU" altLang="ko-KR" sz="1200" b="1" dirty="0"/>
              <a:t>шампунь с кератином </a:t>
            </a:r>
            <a:r>
              <a:rPr lang="ru-RU" altLang="ko-KR" sz="1200" b="1" dirty="0" smtClean="0"/>
              <a:t>для </a:t>
            </a:r>
            <a:r>
              <a:rPr lang="ru-RU" altLang="ko-KR" sz="1200" b="1" dirty="0"/>
              <a:t>ежедневного </a:t>
            </a:r>
            <a:endParaRPr lang="ru-RU" altLang="ko-KR" sz="1200" b="1" dirty="0" smtClean="0"/>
          </a:p>
          <a:p>
            <a:pPr algn="just"/>
            <a:r>
              <a:rPr lang="ru-RU" altLang="ko-KR" sz="1200" b="1" dirty="0" smtClean="0"/>
              <a:t>ухода </a:t>
            </a:r>
            <a:r>
              <a:rPr lang="ru-RU" altLang="ko-KR" sz="1200" b="1" dirty="0"/>
              <a:t>за </a:t>
            </a:r>
            <a:r>
              <a:rPr lang="ru-RU" altLang="ko-KR" sz="1200" b="1" dirty="0" smtClean="0"/>
              <a:t>волосами</a:t>
            </a:r>
          </a:p>
          <a:p>
            <a:pPr algn="just"/>
            <a:endParaRPr lang="ru-RU" altLang="ko-KR" sz="1000" dirty="0"/>
          </a:p>
          <a:p>
            <a:pPr algn="just"/>
            <a:r>
              <a:rPr lang="ru-RU" altLang="ko-KR" sz="900" dirty="0" err="1"/>
              <a:t>Безсульфатный</a:t>
            </a:r>
            <a:r>
              <a:rPr lang="ru-RU" altLang="ko-KR" sz="900" dirty="0"/>
              <a:t> шампунь содержит натуральную замену сульфатам – комплекс из 10 натуральных масел (</a:t>
            </a:r>
            <a:r>
              <a:rPr lang="ru-RU" altLang="ko-KR" sz="900" dirty="0" err="1"/>
              <a:t>арганы</a:t>
            </a:r>
            <a:r>
              <a:rPr lang="ru-RU" altLang="ko-KR" sz="900" dirty="0"/>
              <a:t>, авокадо, камелии, </a:t>
            </a:r>
            <a:r>
              <a:rPr lang="ru-RU" altLang="ko-KR" sz="900" dirty="0" err="1"/>
              <a:t>жожоба</a:t>
            </a:r>
            <a:r>
              <a:rPr lang="ru-RU" altLang="ko-KR" sz="900" dirty="0"/>
              <a:t>, эвкалипта, баобаба, семян касторы и др.), высокообогащенный протеин и шелк, создавая нежную пену с тысячами крошечных пузырьков. Он обладает не только очищающей функцией, но и является источником протеина, значительно улучшая состояние волос и не вызывая аллергических реакций</a:t>
            </a:r>
            <a:r>
              <a:rPr lang="ru-RU" altLang="ko-KR" sz="900" dirty="0" smtClean="0"/>
              <a:t>.</a:t>
            </a:r>
          </a:p>
          <a:p>
            <a:pPr algn="just"/>
            <a:endParaRPr lang="ru-RU" altLang="ko-KR" sz="900" dirty="0"/>
          </a:p>
          <a:p>
            <a:pPr algn="just"/>
            <a:r>
              <a:rPr lang="ru-RU" altLang="ko-KR" sz="900" b="1" dirty="0" smtClean="0"/>
              <a:t>1. </a:t>
            </a:r>
            <a:r>
              <a:rPr lang="ru-RU" altLang="ko-KR" sz="900" dirty="0" smtClean="0"/>
              <a:t>Продукт </a:t>
            </a:r>
            <a:r>
              <a:rPr lang="ru-RU" altLang="ko-KR" sz="900" dirty="0"/>
              <a:t>с </a:t>
            </a:r>
            <a:r>
              <a:rPr lang="ru-RU" altLang="ko-KR" sz="900" dirty="0" err="1"/>
              <a:t>pH</a:t>
            </a:r>
            <a:r>
              <a:rPr lang="ru-RU" altLang="ko-KR" sz="900" dirty="0"/>
              <a:t> 5,5 (в диапазоне 4,5 в норме находится </a:t>
            </a:r>
            <a:r>
              <a:rPr lang="ru-RU" altLang="ko-KR" sz="900" dirty="0" err="1"/>
              <a:t>pH</a:t>
            </a:r>
            <a:r>
              <a:rPr lang="ru-RU" altLang="ko-KR" sz="900" dirty="0"/>
              <a:t> волос) особенно благоприятен для чувствительных, сухих, ослабленных волос, не переносящих обычных шампуней. </a:t>
            </a:r>
            <a:endParaRPr lang="ru-RU" altLang="ko-KR" sz="900" dirty="0" smtClean="0"/>
          </a:p>
          <a:p>
            <a:pPr algn="just"/>
            <a:endParaRPr lang="ru-RU" altLang="ko-KR" sz="900" dirty="0"/>
          </a:p>
          <a:p>
            <a:pPr algn="just"/>
            <a:r>
              <a:rPr lang="ru-RU" altLang="ko-KR" sz="900" b="1" dirty="0" smtClean="0"/>
              <a:t>2. </a:t>
            </a:r>
            <a:r>
              <a:rPr lang="ru-RU" altLang="ko-KR" sz="900" dirty="0" smtClean="0"/>
              <a:t>Растительная </a:t>
            </a:r>
            <a:r>
              <a:rPr lang="ru-RU" altLang="ko-KR" sz="900" dirty="0"/>
              <a:t>основа оказывает </a:t>
            </a:r>
            <a:r>
              <a:rPr lang="ru-RU" altLang="ko-KR" sz="900" dirty="0" err="1"/>
              <a:t>оздоравливающий</a:t>
            </a:r>
            <a:r>
              <a:rPr lang="ru-RU" altLang="ko-KR" sz="900" dirty="0"/>
              <a:t> эффект, глубоко очищая волосы и кожу головы и улучшая тем самым проникновение в структуру волоса питательных веществ шампуня</a:t>
            </a:r>
            <a:r>
              <a:rPr lang="ru-RU" altLang="ko-KR" sz="900" dirty="0" smtClean="0"/>
              <a:t>.</a:t>
            </a:r>
          </a:p>
          <a:p>
            <a:pPr algn="just"/>
            <a:endParaRPr lang="ru-RU" altLang="ko-KR" sz="900" dirty="0"/>
          </a:p>
          <a:p>
            <a:pPr algn="just"/>
            <a:r>
              <a:rPr lang="ru-RU" altLang="ko-KR" sz="900" b="1" dirty="0"/>
              <a:t>3. </a:t>
            </a:r>
            <a:r>
              <a:rPr lang="ru-RU" altLang="ko-KR" sz="900" dirty="0"/>
              <a:t>Кератин проникает в структуру волоса и заполняет там возникшие после окрашивания и химической завивки пустоты, благодаря чему волосы разглаживаются, становятся более упругими и шелковистыми. </a:t>
            </a:r>
            <a:endParaRPr lang="ru-RU" altLang="ko-KR" sz="900" dirty="0" smtClean="0"/>
          </a:p>
          <a:p>
            <a:pPr algn="just"/>
            <a:endParaRPr lang="ru-RU" altLang="ko-KR" sz="900" dirty="0"/>
          </a:p>
          <a:p>
            <a:pPr algn="just"/>
            <a:r>
              <a:rPr lang="ru-RU" altLang="ko-KR" sz="900" b="1" dirty="0"/>
              <a:t>4. </a:t>
            </a:r>
            <a:r>
              <a:rPr lang="ru-RU" altLang="ko-KR" sz="900" dirty="0"/>
              <a:t>Гидролизованный шелк покрывает каждый волос тончайшей защитной пленкой</a:t>
            </a:r>
            <a:r>
              <a:rPr lang="ru-RU" altLang="ko-KR" sz="900" dirty="0" smtClean="0"/>
              <a:t>.</a:t>
            </a:r>
          </a:p>
          <a:p>
            <a:pPr algn="just"/>
            <a:endParaRPr lang="ru-RU" altLang="ko-KR" sz="900" dirty="0"/>
          </a:p>
          <a:p>
            <a:pPr algn="just"/>
            <a:r>
              <a:rPr lang="ru-RU" altLang="ko-KR" sz="900" b="1" dirty="0"/>
              <a:t>5. </a:t>
            </a:r>
            <a:r>
              <a:rPr lang="ru-RU" altLang="ko-KR" sz="900" dirty="0"/>
              <a:t>Девять растительных экстрактов препятствуют образованию перхоти, придавая волосам естественный блеск. </a:t>
            </a:r>
            <a:endParaRPr lang="ru-RU" altLang="ko-KR" sz="900" dirty="0" smtClean="0"/>
          </a:p>
          <a:p>
            <a:pPr algn="just"/>
            <a:endParaRPr lang="ru-RU" altLang="ko-KR" sz="900" dirty="0"/>
          </a:p>
          <a:p>
            <a:pPr algn="just"/>
            <a:r>
              <a:rPr lang="ru-RU" altLang="ko-KR" sz="900" b="1" dirty="0"/>
              <a:t>Способ применения: </a:t>
            </a:r>
            <a:r>
              <a:rPr lang="ru-RU" altLang="ko-KR" sz="900" dirty="0"/>
              <a:t>нанести шампунь на хорошо смоченные волосы, вспенить и помассировать, затем смыть теплой водой.</a:t>
            </a:r>
          </a:p>
          <a:p>
            <a:endParaRPr lang="en-US" altLang="ko-KR" sz="800" b="1" dirty="0" smtClean="0">
              <a:latin typeface="+mn-ea"/>
            </a:endParaRPr>
          </a:p>
          <a:p>
            <a:r>
              <a:rPr lang="en-US" altLang="ko-KR" sz="700" b="1" dirty="0" smtClean="0">
                <a:latin typeface="+mn-ea"/>
              </a:rPr>
              <a:t>Ingredient</a:t>
            </a:r>
            <a:r>
              <a:rPr lang="en-US" altLang="ko-KR" sz="700" dirty="0" smtClean="0">
                <a:latin typeface="+mn-ea"/>
              </a:rPr>
              <a:t> </a:t>
            </a:r>
          </a:p>
          <a:p>
            <a:r>
              <a:rPr lang="en-US" altLang="ko-KR" sz="700" dirty="0" err="1" smtClean="0">
                <a:latin typeface="+mn-ea"/>
              </a:rPr>
              <a:t>Water,Cocamidopropyl</a:t>
            </a:r>
            <a:r>
              <a:rPr lang="en-US" altLang="ko-KR" sz="700" dirty="0" smtClean="0">
                <a:latin typeface="+mn-ea"/>
              </a:rPr>
              <a:t> </a:t>
            </a:r>
            <a:r>
              <a:rPr lang="en-US" altLang="ko-KR" sz="700" dirty="0" err="1" smtClean="0">
                <a:latin typeface="+mn-ea"/>
              </a:rPr>
              <a:t>Betaine,Disodium</a:t>
            </a:r>
            <a:r>
              <a:rPr lang="en-US" altLang="ko-KR" sz="700" dirty="0" smtClean="0">
                <a:latin typeface="+mn-ea"/>
              </a:rPr>
              <a:t> </a:t>
            </a:r>
            <a:r>
              <a:rPr lang="en-US" altLang="ko-KR" sz="700" dirty="0" err="1" smtClean="0">
                <a:latin typeface="+mn-ea"/>
              </a:rPr>
              <a:t>Laureth</a:t>
            </a:r>
            <a:r>
              <a:rPr lang="en-US" altLang="ko-KR" sz="700" dirty="0" smtClean="0">
                <a:latin typeface="+mn-ea"/>
              </a:rPr>
              <a:t> </a:t>
            </a:r>
            <a:r>
              <a:rPr lang="en-US" altLang="ko-KR" sz="700" dirty="0" err="1" smtClean="0">
                <a:latin typeface="+mn-ea"/>
              </a:rPr>
              <a:t>Sulfosuccinate,Lauramine</a:t>
            </a:r>
            <a:r>
              <a:rPr lang="en-US" altLang="ko-KR" sz="700" dirty="0" smtClean="0">
                <a:latin typeface="+mn-ea"/>
              </a:rPr>
              <a:t> </a:t>
            </a:r>
            <a:r>
              <a:rPr lang="en-US" altLang="ko-KR" sz="700" dirty="0" err="1" smtClean="0">
                <a:latin typeface="+mn-ea"/>
              </a:rPr>
              <a:t>Oxide,Glycerin,Butylene</a:t>
            </a:r>
            <a:r>
              <a:rPr lang="en-US" altLang="ko-KR" sz="700" dirty="0" smtClean="0">
                <a:latin typeface="+mn-ea"/>
              </a:rPr>
              <a:t> </a:t>
            </a:r>
            <a:r>
              <a:rPr lang="en-US" altLang="ko-KR" sz="700" dirty="0" err="1" smtClean="0">
                <a:latin typeface="+mn-ea"/>
              </a:rPr>
              <a:t>Glycol,TEA</a:t>
            </a:r>
            <a:r>
              <a:rPr lang="en-US" altLang="ko-KR" sz="700" dirty="0" smtClean="0">
                <a:latin typeface="+mn-ea"/>
              </a:rPr>
              <a:t> </a:t>
            </a:r>
            <a:r>
              <a:rPr lang="en-US" altLang="ko-KR" sz="700" dirty="0" err="1" smtClean="0">
                <a:latin typeface="+mn-ea"/>
              </a:rPr>
              <a:t>Cocoyl</a:t>
            </a:r>
            <a:r>
              <a:rPr lang="en-US" altLang="ko-KR" sz="700" dirty="0" smtClean="0">
                <a:latin typeface="+mn-ea"/>
              </a:rPr>
              <a:t> </a:t>
            </a:r>
            <a:r>
              <a:rPr lang="en-US" altLang="ko-KR" sz="700" dirty="0" err="1" smtClean="0">
                <a:latin typeface="+mn-ea"/>
              </a:rPr>
              <a:t>Glutamate,Cocamide</a:t>
            </a:r>
            <a:r>
              <a:rPr lang="en-US" altLang="ko-KR" sz="700" dirty="0" smtClean="0">
                <a:latin typeface="+mn-ea"/>
              </a:rPr>
              <a:t> DEA ,PEG-120 Methyl Glucose Dioleate,PPG-3 </a:t>
            </a:r>
            <a:r>
              <a:rPr lang="en-US" altLang="ko-KR" sz="700" dirty="0" err="1" smtClean="0">
                <a:latin typeface="+mn-ea"/>
              </a:rPr>
              <a:t>Caprylyl</a:t>
            </a:r>
            <a:r>
              <a:rPr lang="en-US" altLang="ko-KR" sz="700" dirty="0" smtClean="0">
                <a:latin typeface="+mn-ea"/>
              </a:rPr>
              <a:t> Ether,PEG-7 Glyceryl </a:t>
            </a:r>
            <a:r>
              <a:rPr lang="en-US" altLang="ko-KR" sz="700" dirty="0" err="1" smtClean="0">
                <a:latin typeface="+mn-ea"/>
              </a:rPr>
              <a:t>cocoate,Betaine,Hydroxypropyl</a:t>
            </a:r>
            <a:r>
              <a:rPr lang="en-US" altLang="ko-KR" sz="700" dirty="0" smtClean="0">
                <a:latin typeface="+mn-ea"/>
              </a:rPr>
              <a:t> Chitosan </a:t>
            </a:r>
            <a:r>
              <a:rPr lang="en-US" altLang="ko-KR" sz="700" dirty="0" err="1" smtClean="0">
                <a:latin typeface="+mn-ea"/>
              </a:rPr>
              <a:t>Liquid,Trehalose,Hydrolyzed</a:t>
            </a:r>
            <a:r>
              <a:rPr lang="en-US" altLang="ko-KR" sz="700" dirty="0" smtClean="0">
                <a:latin typeface="+mn-ea"/>
              </a:rPr>
              <a:t> wheat </a:t>
            </a:r>
            <a:r>
              <a:rPr lang="en-US" altLang="ko-KR" sz="700" dirty="0" err="1" smtClean="0">
                <a:latin typeface="+mn-ea"/>
              </a:rPr>
              <a:t>protein,Hydrolyzed</a:t>
            </a:r>
            <a:r>
              <a:rPr lang="en-US" altLang="ko-KR" sz="700" dirty="0" smtClean="0">
                <a:latin typeface="+mn-ea"/>
              </a:rPr>
              <a:t> </a:t>
            </a:r>
            <a:r>
              <a:rPr lang="en-US" altLang="ko-KR" sz="700" dirty="0" err="1" smtClean="0">
                <a:latin typeface="+mn-ea"/>
              </a:rPr>
              <a:t>Keratin,Hydrolyzed</a:t>
            </a:r>
            <a:r>
              <a:rPr lang="en-US" altLang="ko-KR" sz="700" dirty="0" smtClean="0">
                <a:latin typeface="+mn-ea"/>
              </a:rPr>
              <a:t> </a:t>
            </a:r>
            <a:r>
              <a:rPr lang="en-US" altLang="ko-KR" sz="700" dirty="0" err="1" smtClean="0">
                <a:latin typeface="+mn-ea"/>
              </a:rPr>
              <a:t>silk,Sodium</a:t>
            </a:r>
            <a:r>
              <a:rPr lang="en-US" altLang="ko-KR" sz="700" dirty="0" smtClean="0">
                <a:latin typeface="+mn-ea"/>
              </a:rPr>
              <a:t> </a:t>
            </a:r>
            <a:r>
              <a:rPr lang="en-US" altLang="ko-KR" sz="700" dirty="0" err="1" smtClean="0">
                <a:latin typeface="+mn-ea"/>
              </a:rPr>
              <a:t>Hyaluronate,Moringa</a:t>
            </a:r>
            <a:r>
              <a:rPr lang="en-US" altLang="ko-KR" sz="700" dirty="0" smtClean="0">
                <a:latin typeface="+mn-ea"/>
              </a:rPr>
              <a:t> </a:t>
            </a:r>
            <a:r>
              <a:rPr lang="en-US" altLang="ko-KR" sz="700" dirty="0" err="1" smtClean="0">
                <a:latin typeface="+mn-ea"/>
              </a:rPr>
              <a:t>Oleifera</a:t>
            </a:r>
            <a:r>
              <a:rPr lang="en-US" altLang="ko-KR" sz="700" dirty="0" smtClean="0">
                <a:latin typeface="+mn-ea"/>
              </a:rPr>
              <a:t> Seed </a:t>
            </a:r>
            <a:r>
              <a:rPr lang="en-US" altLang="ko-KR" sz="700" dirty="0" err="1" smtClean="0">
                <a:latin typeface="+mn-ea"/>
              </a:rPr>
              <a:t>Oil,Hydrolyzed</a:t>
            </a:r>
            <a:r>
              <a:rPr lang="en-US" altLang="ko-KR" sz="700" dirty="0" smtClean="0">
                <a:latin typeface="+mn-ea"/>
              </a:rPr>
              <a:t> </a:t>
            </a:r>
            <a:r>
              <a:rPr lang="en-US" altLang="ko-KR" sz="700" dirty="0" err="1" smtClean="0">
                <a:latin typeface="+mn-ea"/>
              </a:rPr>
              <a:t>Zein,Argania</a:t>
            </a:r>
            <a:r>
              <a:rPr lang="en-US" altLang="ko-KR" sz="700" dirty="0" smtClean="0">
                <a:latin typeface="+mn-ea"/>
              </a:rPr>
              <a:t> </a:t>
            </a:r>
            <a:r>
              <a:rPr lang="en-US" altLang="ko-KR" sz="700" dirty="0" err="1" smtClean="0">
                <a:latin typeface="+mn-ea"/>
              </a:rPr>
              <a:t>Spinosa</a:t>
            </a:r>
            <a:r>
              <a:rPr lang="en-US" altLang="ko-KR" sz="700" dirty="0" smtClean="0">
                <a:latin typeface="+mn-ea"/>
              </a:rPr>
              <a:t> Kernel </a:t>
            </a:r>
            <a:r>
              <a:rPr lang="en-US" altLang="ko-KR" sz="700" dirty="0" err="1" smtClean="0">
                <a:latin typeface="+mn-ea"/>
              </a:rPr>
              <a:t>Oil,Persea</a:t>
            </a:r>
            <a:r>
              <a:rPr lang="en-US" altLang="ko-KR" sz="700" dirty="0" smtClean="0">
                <a:latin typeface="+mn-ea"/>
              </a:rPr>
              <a:t> </a:t>
            </a:r>
            <a:r>
              <a:rPr lang="en-US" altLang="ko-KR" sz="700" dirty="0" err="1" smtClean="0">
                <a:latin typeface="+mn-ea"/>
              </a:rPr>
              <a:t>Gratissima</a:t>
            </a:r>
            <a:r>
              <a:rPr lang="en-US" altLang="ko-KR" sz="700" dirty="0" smtClean="0">
                <a:latin typeface="+mn-ea"/>
              </a:rPr>
              <a:t> (Avocado) </a:t>
            </a:r>
            <a:r>
              <a:rPr lang="en-US" altLang="ko-KR" sz="700" dirty="0" err="1" smtClean="0">
                <a:latin typeface="+mn-ea"/>
              </a:rPr>
              <a:t>Oil,Ricinus</a:t>
            </a:r>
            <a:r>
              <a:rPr lang="en-US" altLang="ko-KR" sz="700" dirty="0" smtClean="0">
                <a:latin typeface="+mn-ea"/>
              </a:rPr>
              <a:t> </a:t>
            </a:r>
            <a:r>
              <a:rPr lang="en-US" altLang="ko-KR" sz="700" dirty="0" err="1" smtClean="0">
                <a:latin typeface="+mn-ea"/>
              </a:rPr>
              <a:t>Communis</a:t>
            </a:r>
            <a:r>
              <a:rPr lang="en-US" altLang="ko-KR" sz="700" dirty="0" smtClean="0">
                <a:latin typeface="+mn-ea"/>
              </a:rPr>
              <a:t> (Castor) Seed </a:t>
            </a:r>
            <a:r>
              <a:rPr lang="en-US" altLang="ko-KR" sz="700" dirty="0" err="1" smtClean="0">
                <a:latin typeface="+mn-ea"/>
              </a:rPr>
              <a:t>Oil,Camellia</a:t>
            </a:r>
            <a:r>
              <a:rPr lang="en-US" altLang="ko-KR" sz="700" dirty="0" smtClean="0">
                <a:latin typeface="+mn-ea"/>
              </a:rPr>
              <a:t> Japonica Seed </a:t>
            </a:r>
            <a:r>
              <a:rPr lang="en-US" altLang="ko-KR" sz="700" dirty="0" err="1" smtClean="0">
                <a:latin typeface="+mn-ea"/>
              </a:rPr>
              <a:t>Oil,Simmondsia</a:t>
            </a:r>
            <a:r>
              <a:rPr lang="en-US" altLang="ko-KR" sz="700" dirty="0" smtClean="0">
                <a:latin typeface="+mn-ea"/>
              </a:rPr>
              <a:t> </a:t>
            </a:r>
            <a:r>
              <a:rPr lang="en-US" altLang="ko-KR" sz="700" dirty="0" err="1" smtClean="0">
                <a:latin typeface="+mn-ea"/>
              </a:rPr>
              <a:t>Chinensis</a:t>
            </a:r>
            <a:r>
              <a:rPr lang="en-US" altLang="ko-KR" sz="700" dirty="0" smtClean="0">
                <a:latin typeface="+mn-ea"/>
              </a:rPr>
              <a:t> (Jojoba) Seed </a:t>
            </a:r>
            <a:r>
              <a:rPr lang="en-US" altLang="ko-KR" sz="700" dirty="0" err="1" smtClean="0">
                <a:latin typeface="+mn-ea"/>
              </a:rPr>
              <a:t>Oil,Eucalyptus</a:t>
            </a:r>
            <a:r>
              <a:rPr lang="en-US" altLang="ko-KR" sz="700" dirty="0" smtClean="0">
                <a:latin typeface="+mn-ea"/>
              </a:rPr>
              <a:t> </a:t>
            </a:r>
            <a:r>
              <a:rPr lang="en-US" altLang="ko-KR" sz="700" dirty="0" err="1" smtClean="0">
                <a:latin typeface="+mn-ea"/>
              </a:rPr>
              <a:t>Globulus</a:t>
            </a:r>
            <a:r>
              <a:rPr lang="en-US" altLang="ko-KR" sz="700" dirty="0" smtClean="0">
                <a:latin typeface="+mn-ea"/>
              </a:rPr>
              <a:t> Leaf </a:t>
            </a:r>
            <a:r>
              <a:rPr lang="en-US" altLang="ko-KR" sz="700" dirty="0" err="1" smtClean="0">
                <a:latin typeface="+mn-ea"/>
              </a:rPr>
              <a:t>Oil,Lavandula</a:t>
            </a:r>
            <a:r>
              <a:rPr lang="en-US" altLang="ko-KR" sz="700" dirty="0" smtClean="0">
                <a:latin typeface="+mn-ea"/>
              </a:rPr>
              <a:t> </a:t>
            </a:r>
            <a:r>
              <a:rPr lang="en-US" altLang="ko-KR" sz="700" dirty="0" err="1" smtClean="0">
                <a:latin typeface="+mn-ea"/>
              </a:rPr>
              <a:t>Angustifolia</a:t>
            </a:r>
            <a:r>
              <a:rPr lang="en-US" altLang="ko-KR" sz="700" dirty="0" smtClean="0">
                <a:latin typeface="+mn-ea"/>
              </a:rPr>
              <a:t> (Lavender) </a:t>
            </a:r>
            <a:r>
              <a:rPr lang="en-US" altLang="ko-KR" sz="700" dirty="0" err="1" smtClean="0">
                <a:latin typeface="+mn-ea"/>
              </a:rPr>
              <a:t>Oil,Adansonia</a:t>
            </a:r>
            <a:r>
              <a:rPr lang="en-US" altLang="ko-KR" sz="700" dirty="0" smtClean="0">
                <a:latin typeface="+mn-ea"/>
              </a:rPr>
              <a:t> </a:t>
            </a:r>
            <a:r>
              <a:rPr lang="en-US" altLang="ko-KR" sz="700" dirty="0" err="1" smtClean="0">
                <a:latin typeface="+mn-ea"/>
              </a:rPr>
              <a:t>Digitata</a:t>
            </a:r>
            <a:r>
              <a:rPr lang="en-US" altLang="ko-KR" sz="700" dirty="0" smtClean="0">
                <a:latin typeface="+mn-ea"/>
              </a:rPr>
              <a:t> Seed </a:t>
            </a:r>
            <a:r>
              <a:rPr lang="en-US" altLang="ko-KR" sz="700" dirty="0" err="1" smtClean="0">
                <a:latin typeface="+mn-ea"/>
              </a:rPr>
              <a:t>Oil,Orbignya</a:t>
            </a:r>
            <a:r>
              <a:rPr lang="en-US" altLang="ko-KR" sz="700" dirty="0" smtClean="0">
                <a:latin typeface="+mn-ea"/>
              </a:rPr>
              <a:t> </a:t>
            </a:r>
            <a:r>
              <a:rPr lang="en-US" altLang="ko-KR" sz="700" dirty="0" err="1" smtClean="0">
                <a:latin typeface="+mn-ea"/>
              </a:rPr>
              <a:t>Oleifera</a:t>
            </a:r>
            <a:r>
              <a:rPr lang="en-US" altLang="ko-KR" sz="700" dirty="0" smtClean="0">
                <a:latin typeface="+mn-ea"/>
              </a:rPr>
              <a:t>(</a:t>
            </a:r>
            <a:r>
              <a:rPr lang="en-US" altLang="ko-KR" sz="700" dirty="0" err="1" smtClean="0">
                <a:latin typeface="+mn-ea"/>
              </a:rPr>
              <a:t>Babassu</a:t>
            </a:r>
            <a:r>
              <a:rPr lang="en-US" altLang="ko-KR" sz="700" dirty="0" smtClean="0">
                <a:latin typeface="+mn-ea"/>
              </a:rPr>
              <a:t>) Seed </a:t>
            </a:r>
            <a:r>
              <a:rPr lang="en-US" altLang="ko-KR" sz="700" dirty="0" err="1" smtClean="0">
                <a:latin typeface="+mn-ea"/>
              </a:rPr>
              <a:t>Oil,Caprylohydroxamic</a:t>
            </a:r>
            <a:r>
              <a:rPr lang="en-US" altLang="ko-KR" sz="700" dirty="0" smtClean="0">
                <a:latin typeface="+mn-ea"/>
              </a:rPr>
              <a:t> </a:t>
            </a:r>
            <a:r>
              <a:rPr lang="en-US" altLang="ko-KR" sz="700" dirty="0" err="1" smtClean="0">
                <a:latin typeface="+mn-ea"/>
              </a:rPr>
              <a:t>Acid,Caprylyl</a:t>
            </a:r>
            <a:r>
              <a:rPr lang="en-US" altLang="ko-KR" sz="700" dirty="0" smtClean="0">
                <a:latin typeface="+mn-ea"/>
              </a:rPr>
              <a:t> </a:t>
            </a:r>
            <a:r>
              <a:rPr lang="en-US" altLang="ko-KR" sz="700" dirty="0" err="1" smtClean="0">
                <a:latin typeface="+mn-ea"/>
              </a:rPr>
              <a:t>Glycol,Citric</a:t>
            </a:r>
            <a:r>
              <a:rPr lang="en-US" altLang="ko-KR" sz="700" dirty="0" smtClean="0">
                <a:latin typeface="+mn-ea"/>
              </a:rPr>
              <a:t> Acid,Polyquaternium-10,PVP,Perfume</a:t>
            </a:r>
            <a:endParaRPr lang="en-US" altLang="ko-KR" sz="700" b="1" dirty="0" smtClean="0">
              <a:latin typeface="+mn-ea"/>
            </a:endParaRPr>
          </a:p>
          <a:p>
            <a:endParaRPr lang="en-US" altLang="ko-KR" sz="700" b="1" dirty="0" smtClean="0">
              <a:latin typeface="+mn-ea"/>
            </a:endParaRPr>
          </a:p>
          <a:p>
            <a:endParaRPr lang="en-US" altLang="ko-KR" sz="700" b="1" dirty="0">
              <a:latin typeface="+mn-ea"/>
            </a:endParaRPr>
          </a:p>
          <a:p>
            <a:r>
              <a:rPr lang="en-US" altLang="ko-KR" sz="700" b="1" dirty="0" smtClean="0">
                <a:latin typeface="+mn-ea"/>
              </a:rPr>
              <a:t>530</a:t>
            </a:r>
            <a:r>
              <a:rPr lang="ru-RU" altLang="ko-KR" sz="700" b="1" dirty="0" smtClean="0">
                <a:latin typeface="+mn-ea"/>
              </a:rPr>
              <a:t>мл</a:t>
            </a:r>
            <a:endParaRPr lang="en-US" altLang="ko-KR" sz="700" b="1" dirty="0" smtClean="0">
              <a:latin typeface="+mn-ea"/>
            </a:endParaRPr>
          </a:p>
        </p:txBody>
      </p:sp>
      <p:pic>
        <p:nvPicPr>
          <p:cNvPr id="4" name="내용 개체 틀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79512" y="1340768"/>
            <a:ext cx="3200400" cy="4800600"/>
          </a:xfrm>
        </p:spPr>
      </p:pic>
    </p:spTree>
    <p:extLst>
      <p:ext uri="{BB962C8B-B14F-4D97-AF65-F5344CB8AC3E}">
        <p14:creationId xmlns:p14="http://schemas.microsoft.com/office/powerpoint/2010/main" xmlns="" val="2357237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4258" y="346348"/>
            <a:ext cx="6624736" cy="980728"/>
          </a:xfrm>
        </p:spPr>
        <p:txBody>
          <a:bodyPr>
            <a:normAutofit fontScale="90000"/>
          </a:bodyPr>
          <a:lstStyle/>
          <a:p>
            <a:pPr marL="457200" indent="-457200">
              <a:buFont typeface="Arial" panose="020B0604020202020204" pitchFamily="34" charset="0"/>
              <a:buChar char="•"/>
            </a:pPr>
            <a:r>
              <a:rPr lang="en-US" altLang="ko-KR" sz="2800" b="1" dirty="0" smtClean="0"/>
              <a:t>Damage </a:t>
            </a:r>
            <a:r>
              <a:rPr lang="en-US" altLang="ko-KR" sz="2800" b="1" dirty="0"/>
              <a:t>Protector Acid Shampoo </a:t>
            </a:r>
            <a:r>
              <a:rPr lang="ko-KR" altLang="ko-KR" sz="3200" dirty="0"/>
              <a:t/>
            </a:r>
            <a:br>
              <a:rPr lang="ko-KR" altLang="ko-KR" sz="3200" dirty="0"/>
            </a:br>
            <a:r>
              <a:rPr lang="ko-KR" altLang="ko-KR" sz="2000" dirty="0"/>
              <a:t/>
            </a:r>
            <a:br>
              <a:rPr lang="ko-KR" altLang="ko-KR" sz="2000" dirty="0"/>
            </a:br>
            <a:endParaRPr lang="ko-KR" altLang="en-US" sz="2000" dirty="0">
              <a:solidFill>
                <a:schemeClr val="tx1"/>
              </a:solidFill>
            </a:endParaRPr>
          </a:p>
        </p:txBody>
      </p:sp>
      <p:sp>
        <p:nvSpPr>
          <p:cNvPr id="7" name="TextBox 6"/>
          <p:cNvSpPr txBox="1"/>
          <p:nvPr/>
        </p:nvSpPr>
        <p:spPr>
          <a:xfrm>
            <a:off x="3356626" y="1428736"/>
            <a:ext cx="4896544" cy="3785652"/>
          </a:xfrm>
          <a:prstGeom prst="rect">
            <a:avLst/>
          </a:prstGeom>
          <a:noFill/>
        </p:spPr>
        <p:txBody>
          <a:bodyPr wrap="square" rtlCol="0">
            <a:spAutoFit/>
          </a:bodyPr>
          <a:lstStyle/>
          <a:p>
            <a:pPr algn="just"/>
            <a:r>
              <a:rPr lang="ru-RU" altLang="ko-KR" sz="1200" b="1" dirty="0" smtClean="0"/>
              <a:t>Профессиональный </a:t>
            </a:r>
            <a:r>
              <a:rPr lang="ru-RU" altLang="ko-KR" sz="1200" b="1" dirty="0" err="1" smtClean="0"/>
              <a:t>бесщелочной</a:t>
            </a:r>
            <a:r>
              <a:rPr lang="ru-RU" altLang="ko-KR" sz="1200" b="1" dirty="0" smtClean="0"/>
              <a:t> шампунь </a:t>
            </a:r>
          </a:p>
          <a:p>
            <a:pPr algn="just"/>
            <a:r>
              <a:rPr lang="ru-RU" altLang="ko-KR" sz="1200" b="1" dirty="0" smtClean="0"/>
              <a:t>для поврежденных волос</a:t>
            </a:r>
            <a:endParaRPr lang="ru-RU" altLang="ko-KR" sz="1200" b="1" dirty="0" smtClean="0"/>
          </a:p>
          <a:p>
            <a:pPr algn="just"/>
            <a:endParaRPr lang="ru-RU" altLang="ko-KR" sz="1100" b="1" dirty="0"/>
          </a:p>
          <a:p>
            <a:pPr algn="just"/>
            <a:r>
              <a:rPr lang="ru-RU" altLang="ko-KR" sz="900" b="1" dirty="0" smtClean="0"/>
              <a:t>Идеальный </a:t>
            </a:r>
            <a:r>
              <a:rPr lang="ru-RU" altLang="ko-KR" sz="900" b="1" dirty="0"/>
              <a:t>источник влаги и питания для ослабленных локонов! </a:t>
            </a:r>
            <a:endParaRPr lang="ru-RU" altLang="ko-KR" sz="900" b="1" dirty="0" smtClean="0"/>
          </a:p>
          <a:p>
            <a:pPr algn="just"/>
            <a:r>
              <a:rPr lang="ru-RU" altLang="ko-KR" sz="900" b="1" dirty="0" smtClean="0"/>
              <a:t>В </a:t>
            </a:r>
            <a:r>
              <a:rPr lang="ru-RU" altLang="ko-KR" sz="900" b="1" dirty="0"/>
              <a:t>чем </a:t>
            </a:r>
            <a:r>
              <a:rPr lang="ru-RU" altLang="ko-KR" sz="900" b="1" dirty="0" smtClean="0"/>
              <a:t>преимущества </a:t>
            </a:r>
            <a:r>
              <a:rPr lang="ru-RU" altLang="ko-KR" sz="900" b="1" dirty="0" err="1" smtClean="0"/>
              <a:t>бесщелочного</a:t>
            </a:r>
            <a:r>
              <a:rPr lang="ru-RU" altLang="ko-KR" sz="900" b="1" dirty="0" smtClean="0"/>
              <a:t> шампуня?</a:t>
            </a:r>
          </a:p>
          <a:p>
            <a:pPr algn="just"/>
            <a:endParaRPr lang="ru-RU" altLang="ko-KR" sz="900" b="1" dirty="0"/>
          </a:p>
          <a:p>
            <a:pPr algn="just"/>
            <a:r>
              <a:rPr lang="ru-RU" altLang="ko-KR" sz="900" dirty="0"/>
              <a:t>Разработан для того, чтобы сбалансировать содержание кислоты и щелочи в волосах, подвергающихся воздействию химических препаратов, восстанавливает кутикулу поврежденных волос. Благодаря мягкой кислотности шампунь подходит для очищения очень чувствительной кожи головы</a:t>
            </a:r>
            <a:r>
              <a:rPr lang="ru-RU" altLang="ko-KR" sz="900" dirty="0" smtClean="0"/>
              <a:t>.</a:t>
            </a:r>
          </a:p>
          <a:p>
            <a:pPr algn="just"/>
            <a:endParaRPr lang="ru-RU" altLang="ko-KR" sz="900" dirty="0"/>
          </a:p>
          <a:p>
            <a:pPr algn="just"/>
            <a:r>
              <a:rPr lang="ru-RU" altLang="ko-KR" sz="900" dirty="0"/>
              <a:t>Рекомендован для использования перед окрашиванием, химической завивкой или после этих процедур, фиксируя локоны и сохраняя стойкость цвета окрашенных волос.  Благодаря специальной формуле они дольше остаются яркими, пружинистыми и подкрученными</a:t>
            </a:r>
            <a:r>
              <a:rPr lang="ru-RU" altLang="ko-KR" sz="900" dirty="0" smtClean="0"/>
              <a:t>.</a:t>
            </a:r>
          </a:p>
          <a:p>
            <a:pPr algn="just"/>
            <a:endParaRPr lang="ru-RU" altLang="ko-KR" sz="900" dirty="0"/>
          </a:p>
          <a:p>
            <a:pPr algn="just"/>
            <a:r>
              <a:rPr lang="ru-RU" altLang="ko-KR" sz="900" dirty="0" err="1"/>
              <a:t>Аргановое</a:t>
            </a:r>
            <a:r>
              <a:rPr lang="ru-RU" altLang="ko-KR" sz="900" dirty="0"/>
              <a:t> масло оказывает интенсивное питательное и увлажняющее действие, возвращая волосам притягательный блеск и силу</a:t>
            </a:r>
            <a:r>
              <a:rPr lang="ru-RU" altLang="ko-KR" sz="900" dirty="0" smtClean="0"/>
              <a:t>.</a:t>
            </a:r>
          </a:p>
          <a:p>
            <a:pPr algn="just"/>
            <a:endParaRPr lang="ru-RU" altLang="ko-KR" sz="900" dirty="0"/>
          </a:p>
          <a:p>
            <a:pPr algn="just"/>
            <a:r>
              <a:rPr lang="ru-RU" altLang="ko-KR" sz="900" b="1" dirty="0"/>
              <a:t>Способ применения: </a:t>
            </a:r>
            <a:r>
              <a:rPr lang="ru-RU" altLang="ko-KR" sz="900" dirty="0"/>
              <a:t>нанести шампунь на влажные волосы, вспенить и помассировать, затем смыть теплой водой.</a:t>
            </a:r>
          </a:p>
          <a:p>
            <a:endParaRPr lang="en-US" altLang="ko-KR" sz="1000" b="1" dirty="0" smtClean="0">
              <a:latin typeface="+mn-ea"/>
            </a:endParaRPr>
          </a:p>
          <a:p>
            <a:r>
              <a:rPr lang="en-US" altLang="ko-KR" sz="700" b="1" dirty="0" smtClean="0">
                <a:latin typeface="+mn-ea"/>
              </a:rPr>
              <a:t>Ingredient</a:t>
            </a:r>
            <a:r>
              <a:rPr lang="en-US" altLang="ko-KR" sz="700" dirty="0" smtClean="0">
                <a:latin typeface="+mn-ea"/>
              </a:rPr>
              <a:t> </a:t>
            </a:r>
          </a:p>
          <a:p>
            <a:r>
              <a:rPr lang="en-US" altLang="ko-KR" sz="700" dirty="0" err="1" smtClean="0">
                <a:latin typeface="+mn-ea"/>
              </a:rPr>
              <a:t>water,sodium</a:t>
            </a:r>
            <a:r>
              <a:rPr lang="en-US" altLang="ko-KR" sz="700" dirty="0" smtClean="0">
                <a:latin typeface="+mn-ea"/>
              </a:rPr>
              <a:t> </a:t>
            </a:r>
            <a:r>
              <a:rPr lang="en-US" altLang="ko-KR" sz="700" dirty="0" err="1" smtClean="0">
                <a:latin typeface="+mn-ea"/>
              </a:rPr>
              <a:t>Laureth</a:t>
            </a:r>
            <a:r>
              <a:rPr lang="en-US" altLang="ko-KR" sz="700" dirty="0" smtClean="0">
                <a:latin typeface="+mn-ea"/>
              </a:rPr>
              <a:t> </a:t>
            </a:r>
            <a:r>
              <a:rPr lang="en-US" altLang="ko-KR" sz="700" dirty="0" err="1" smtClean="0">
                <a:latin typeface="+mn-ea"/>
              </a:rPr>
              <a:t>Sulfate,Cocamidopropyl</a:t>
            </a:r>
            <a:r>
              <a:rPr lang="en-US" altLang="ko-KR" sz="700" dirty="0" smtClean="0">
                <a:latin typeface="+mn-ea"/>
              </a:rPr>
              <a:t> </a:t>
            </a:r>
            <a:r>
              <a:rPr lang="en-US" altLang="ko-KR" sz="700" dirty="0" err="1" smtClean="0">
                <a:latin typeface="+mn-ea"/>
              </a:rPr>
              <a:t>Betaine,Lauramide</a:t>
            </a:r>
            <a:r>
              <a:rPr lang="en-US" altLang="ko-KR" sz="700" dirty="0" smtClean="0">
                <a:latin typeface="+mn-ea"/>
              </a:rPr>
              <a:t> </a:t>
            </a:r>
            <a:r>
              <a:rPr lang="en-US" altLang="ko-KR" sz="700" dirty="0" err="1" smtClean="0">
                <a:latin typeface="+mn-ea"/>
              </a:rPr>
              <a:t>DEA,sodium</a:t>
            </a:r>
            <a:r>
              <a:rPr lang="en-US" altLang="ko-KR" sz="700" dirty="0" smtClean="0">
                <a:latin typeface="+mn-ea"/>
              </a:rPr>
              <a:t> </a:t>
            </a:r>
          </a:p>
          <a:p>
            <a:pPr algn="just"/>
            <a:r>
              <a:rPr lang="en-US" altLang="ko-KR" sz="700" dirty="0" smtClean="0">
                <a:latin typeface="+mn-ea"/>
              </a:rPr>
              <a:t>Lauryl </a:t>
            </a:r>
            <a:r>
              <a:rPr lang="en-US" altLang="ko-KR" sz="700" dirty="0" err="1" smtClean="0">
                <a:latin typeface="+mn-ea"/>
              </a:rPr>
              <a:t>Sulfate,Argania</a:t>
            </a:r>
            <a:r>
              <a:rPr lang="en-US" altLang="ko-KR" sz="700" dirty="0" smtClean="0">
                <a:latin typeface="+mn-ea"/>
              </a:rPr>
              <a:t> </a:t>
            </a:r>
            <a:r>
              <a:rPr lang="en-US" altLang="ko-KR" sz="700" dirty="0" err="1" smtClean="0">
                <a:latin typeface="+mn-ea"/>
              </a:rPr>
              <a:t>spinosa</a:t>
            </a:r>
            <a:r>
              <a:rPr lang="en-US" altLang="ko-KR" sz="700" dirty="0" smtClean="0">
                <a:latin typeface="+mn-ea"/>
              </a:rPr>
              <a:t> Kernel </a:t>
            </a:r>
            <a:r>
              <a:rPr lang="en-US" altLang="ko-KR" sz="700" dirty="0" err="1" smtClean="0">
                <a:latin typeface="+mn-ea"/>
              </a:rPr>
              <a:t>oil,Disodium</a:t>
            </a:r>
            <a:r>
              <a:rPr lang="en-US" altLang="ko-KR" sz="700" dirty="0" smtClean="0">
                <a:latin typeface="+mn-ea"/>
              </a:rPr>
              <a:t> EDTA,Polyquaternium-10,Citric Acid,</a:t>
            </a:r>
          </a:p>
          <a:p>
            <a:r>
              <a:rPr lang="en-US" altLang="ko-KR" sz="700" dirty="0" err="1" smtClean="0">
                <a:latin typeface="+mn-ea"/>
              </a:rPr>
              <a:t>Climbazole,Sodium</a:t>
            </a:r>
            <a:r>
              <a:rPr lang="en-US" altLang="ko-KR" sz="700" dirty="0" smtClean="0">
                <a:latin typeface="+mn-ea"/>
              </a:rPr>
              <a:t> </a:t>
            </a:r>
            <a:r>
              <a:rPr lang="en-US" altLang="ko-KR" sz="700" dirty="0" err="1" smtClean="0">
                <a:latin typeface="+mn-ea"/>
              </a:rPr>
              <a:t>Benzoate,Phenoxyethanol,Cl</a:t>
            </a:r>
            <a:r>
              <a:rPr lang="en-US" altLang="ko-KR" sz="700" dirty="0" smtClean="0">
                <a:latin typeface="+mn-ea"/>
              </a:rPr>
              <a:t> 19140,fragrance</a:t>
            </a:r>
            <a:endParaRPr lang="en-US" altLang="ko-KR" sz="700" b="1" dirty="0" smtClean="0">
              <a:latin typeface="+mn-ea"/>
            </a:endParaRPr>
          </a:p>
          <a:p>
            <a:endParaRPr lang="en-US" altLang="ko-KR" sz="700" b="1" dirty="0">
              <a:latin typeface="+mn-ea"/>
            </a:endParaRPr>
          </a:p>
          <a:p>
            <a:r>
              <a:rPr lang="en-US" altLang="ko-KR" sz="700" b="1" dirty="0" smtClean="0">
                <a:latin typeface="+mn-ea"/>
              </a:rPr>
              <a:t>150</a:t>
            </a:r>
            <a:r>
              <a:rPr lang="ru-RU" altLang="ko-KR" sz="700" b="1" dirty="0" smtClean="0">
                <a:latin typeface="+mn-ea"/>
              </a:rPr>
              <a:t>мл</a:t>
            </a:r>
            <a:r>
              <a:rPr lang="en-US" altLang="ko-KR" sz="700" b="1" dirty="0" smtClean="0">
                <a:latin typeface="+mn-ea"/>
              </a:rPr>
              <a:t> / 900</a:t>
            </a:r>
            <a:r>
              <a:rPr lang="ru-RU" altLang="ko-KR" sz="700" b="1" dirty="0" smtClean="0">
                <a:latin typeface="+mn-ea"/>
              </a:rPr>
              <a:t>мл</a:t>
            </a:r>
            <a:endParaRPr lang="en-US" altLang="ko-KR" sz="700" b="1" dirty="0" smtClean="0">
              <a:latin typeface="+mn-ea"/>
            </a:endParaRPr>
          </a:p>
        </p:txBody>
      </p:sp>
      <p:pic>
        <p:nvPicPr>
          <p:cNvPr id="8" name="내용 개체 틀 7"/>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88196" y="759627"/>
            <a:ext cx="4176464" cy="6264696"/>
          </a:xfrm>
        </p:spPr>
      </p:pic>
      <p:pic>
        <p:nvPicPr>
          <p:cNvPr id="9" name="그림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1600" y="2276872"/>
            <a:ext cx="2766053" cy="4149080"/>
          </a:xfrm>
          <a:prstGeom prst="rect">
            <a:avLst/>
          </a:prstGeom>
        </p:spPr>
      </p:pic>
    </p:spTree>
    <p:extLst>
      <p:ext uri="{BB962C8B-B14F-4D97-AF65-F5344CB8AC3E}">
        <p14:creationId xmlns:p14="http://schemas.microsoft.com/office/powerpoint/2010/main" xmlns="" val="411469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60648"/>
            <a:ext cx="7690040" cy="1138436"/>
          </a:xfrm>
        </p:spPr>
        <p:txBody>
          <a:bodyPr>
            <a:normAutofit/>
          </a:bodyPr>
          <a:lstStyle/>
          <a:p>
            <a:pPr marL="457200" indent="-457200">
              <a:buFont typeface="Arial" panose="020B0604020202020204" pitchFamily="34" charset="0"/>
              <a:buChar char="•"/>
            </a:pPr>
            <a:r>
              <a:rPr lang="en-US" altLang="ko-KR" sz="2400" b="1" dirty="0"/>
              <a:t>Keratin Power Glue </a:t>
            </a:r>
            <a:r>
              <a:rPr lang="en-US" altLang="ko-KR" sz="2400" b="1" dirty="0" smtClean="0"/>
              <a:t/>
            </a:r>
            <a:br>
              <a:rPr lang="en-US" altLang="ko-KR" sz="2400" b="1" dirty="0" smtClean="0"/>
            </a:br>
            <a:endParaRPr lang="ko-KR" altLang="en-US" sz="2000" dirty="0">
              <a:solidFill>
                <a:schemeClr val="tx1"/>
              </a:solidFill>
            </a:endParaRPr>
          </a:p>
        </p:txBody>
      </p:sp>
      <p:sp>
        <p:nvSpPr>
          <p:cNvPr id="7" name="TextBox 6"/>
          <p:cNvSpPr txBox="1"/>
          <p:nvPr/>
        </p:nvSpPr>
        <p:spPr>
          <a:xfrm>
            <a:off x="2915816" y="1052736"/>
            <a:ext cx="5328592" cy="4108817"/>
          </a:xfrm>
          <a:prstGeom prst="rect">
            <a:avLst/>
          </a:prstGeom>
          <a:noFill/>
        </p:spPr>
        <p:txBody>
          <a:bodyPr wrap="square" rtlCol="0">
            <a:spAutoFit/>
          </a:bodyPr>
          <a:lstStyle/>
          <a:p>
            <a:pPr algn="just"/>
            <a:r>
              <a:rPr lang="ru-RU" sz="1200" b="1" dirty="0"/>
              <a:t>Профессиональная эссенция-«клей» с кератином </a:t>
            </a:r>
            <a:endParaRPr lang="ru-RU" sz="1200" b="1" dirty="0" smtClean="0"/>
          </a:p>
          <a:p>
            <a:pPr algn="just"/>
            <a:r>
              <a:rPr lang="ru-RU" sz="1200" b="1" dirty="0" smtClean="0"/>
              <a:t>для </a:t>
            </a:r>
            <a:r>
              <a:rPr lang="ru-RU" sz="1200" b="1" dirty="0"/>
              <a:t>посеченных </a:t>
            </a:r>
            <a:r>
              <a:rPr lang="ru-RU" sz="1200" b="1" dirty="0" smtClean="0"/>
              <a:t>кончиков волос</a:t>
            </a:r>
          </a:p>
          <a:p>
            <a:pPr algn="just"/>
            <a:endParaRPr lang="ru-RU" sz="1100" dirty="0"/>
          </a:p>
          <a:p>
            <a:pPr algn="just"/>
            <a:r>
              <a:rPr lang="ru-RU" sz="900" dirty="0"/>
              <a:t>Экспресс-средство одновременно ухаживает за поврежденными волосами и восстанавливает </a:t>
            </a:r>
            <a:r>
              <a:rPr lang="ru-RU" sz="900" dirty="0" smtClean="0"/>
              <a:t>секущиеся кончики, </a:t>
            </a:r>
            <a:r>
              <a:rPr lang="ru-RU" sz="900" dirty="0"/>
              <a:t>запаивая их на концах</a:t>
            </a:r>
            <a:r>
              <a:rPr lang="ru-RU" sz="900" dirty="0" smtClean="0"/>
              <a:t>.</a:t>
            </a:r>
          </a:p>
          <a:p>
            <a:pPr algn="just"/>
            <a:endParaRPr lang="ru-RU" sz="900" dirty="0"/>
          </a:p>
          <a:p>
            <a:pPr algn="just"/>
            <a:r>
              <a:rPr lang="ru-RU" sz="900" dirty="0" smtClean="0"/>
              <a:t>Проникает </a:t>
            </a:r>
            <a:r>
              <a:rPr lang="ru-RU" sz="900" dirty="0"/>
              <a:t>в структуру волоса и заполняет там возникшие из-за повреждений пустоты, а также снаружи приглаживает рыхлые </a:t>
            </a:r>
            <a:r>
              <a:rPr lang="ru-RU" sz="900" dirty="0" err="1"/>
              <a:t>кератиновые</a:t>
            </a:r>
            <a:r>
              <a:rPr lang="ru-RU" sz="900" dirty="0"/>
              <a:t> чешуйки, благодаря чему волосы выравниваются и становятся более шелковистыми</a:t>
            </a:r>
            <a:r>
              <a:rPr lang="ru-RU" sz="900" dirty="0" smtClean="0"/>
              <a:t>.</a:t>
            </a:r>
          </a:p>
          <a:p>
            <a:pPr algn="just"/>
            <a:endParaRPr lang="ru-RU" sz="900" dirty="0"/>
          </a:p>
          <a:p>
            <a:pPr algn="just"/>
            <a:r>
              <a:rPr lang="ru-RU" sz="900" dirty="0"/>
              <a:t>Средство на основе кератина, легко усваиваемого коллагена, масла семян </a:t>
            </a:r>
            <a:r>
              <a:rPr lang="ru-RU" sz="900" dirty="0" err="1"/>
              <a:t>моринги</a:t>
            </a:r>
            <a:r>
              <a:rPr lang="ru-RU" sz="900" dirty="0"/>
              <a:t> и фильтрата слизи улитки заполняет волосы чистым белком и увлажняет на 24 часа, делая их здоровыми и идеальными изнутри! </a:t>
            </a:r>
            <a:endParaRPr lang="ru-RU" sz="900" dirty="0" smtClean="0"/>
          </a:p>
          <a:p>
            <a:pPr algn="just"/>
            <a:endParaRPr lang="ru-RU" sz="900" dirty="0"/>
          </a:p>
          <a:p>
            <a:pPr algn="just"/>
            <a:r>
              <a:rPr lang="ru-RU" sz="900" dirty="0"/>
              <a:t>Несмываемое </a:t>
            </a:r>
            <a:r>
              <a:rPr lang="ru-RU" sz="900" dirty="0" err="1"/>
              <a:t>кератиновое</a:t>
            </a:r>
            <a:r>
              <a:rPr lang="ru-RU" sz="900" dirty="0"/>
              <a:t> питание – новый взгляд на восстановление волос и великолепная альтернатива частому подрезанию секущихся волос, когда приходится жертвовать их длиной</a:t>
            </a:r>
            <a:r>
              <a:rPr lang="ru-RU" sz="900" dirty="0" smtClean="0"/>
              <a:t>.</a:t>
            </a:r>
          </a:p>
          <a:p>
            <a:pPr algn="just"/>
            <a:endParaRPr lang="ru-RU" sz="900" dirty="0"/>
          </a:p>
          <a:p>
            <a:pPr algn="just"/>
            <a:r>
              <a:rPr lang="ru-RU" sz="900" b="1" dirty="0"/>
              <a:t>Способ применения:</a:t>
            </a:r>
            <a:r>
              <a:rPr lang="ru-RU" sz="900" dirty="0"/>
              <a:t> нанести эссенцию на кончики вымытых и подсушенных волос, дать ей впитаться, слегка </a:t>
            </a:r>
            <a:r>
              <a:rPr lang="ru-RU" sz="900" dirty="0" smtClean="0"/>
              <a:t>массируя локоны.</a:t>
            </a:r>
            <a:endParaRPr lang="ru-RU" sz="900" dirty="0"/>
          </a:p>
          <a:p>
            <a:endParaRPr lang="en-US" altLang="ko-KR" sz="1000" b="1" dirty="0" smtClean="0">
              <a:latin typeface="+mn-ea"/>
            </a:endParaRPr>
          </a:p>
          <a:p>
            <a:r>
              <a:rPr lang="en-US" altLang="ko-KR" sz="700" b="1" dirty="0" smtClean="0">
                <a:latin typeface="+mn-ea"/>
              </a:rPr>
              <a:t>Ingredient</a:t>
            </a:r>
            <a:r>
              <a:rPr lang="en-US" altLang="ko-KR" sz="700" dirty="0" smtClean="0">
                <a:latin typeface="+mn-ea"/>
              </a:rPr>
              <a:t> </a:t>
            </a:r>
          </a:p>
          <a:p>
            <a:r>
              <a:rPr lang="en-US" altLang="ko-KR" sz="700" dirty="0" err="1" smtClean="0">
                <a:latin typeface="+mn-ea"/>
              </a:rPr>
              <a:t>Water,Cyclopentasiloxane,Dimethicone,Propylene</a:t>
            </a:r>
            <a:r>
              <a:rPr lang="en-US" altLang="ko-KR" sz="700" dirty="0" smtClean="0">
                <a:latin typeface="+mn-ea"/>
              </a:rPr>
              <a:t> </a:t>
            </a:r>
            <a:r>
              <a:rPr lang="en-US" altLang="ko-KR" sz="700" dirty="0" err="1" smtClean="0">
                <a:latin typeface="+mn-ea"/>
              </a:rPr>
              <a:t>Glycol,Cetearyl</a:t>
            </a:r>
            <a:r>
              <a:rPr lang="en-US" altLang="ko-KR" sz="700" dirty="0" smtClean="0">
                <a:latin typeface="+mn-ea"/>
              </a:rPr>
              <a:t> </a:t>
            </a:r>
          </a:p>
          <a:p>
            <a:r>
              <a:rPr lang="en-US" altLang="ko-KR" sz="700" dirty="0" err="1" smtClean="0">
                <a:latin typeface="+mn-ea"/>
              </a:rPr>
              <a:t>Alcohol,Glycerin,Dimethiconol,Glyceryl</a:t>
            </a:r>
            <a:r>
              <a:rPr lang="en-US" altLang="ko-KR" sz="700" dirty="0" smtClean="0">
                <a:latin typeface="+mn-ea"/>
              </a:rPr>
              <a:t> </a:t>
            </a:r>
            <a:r>
              <a:rPr lang="en-US" altLang="ko-KR" sz="700" dirty="0" err="1" smtClean="0">
                <a:latin typeface="+mn-ea"/>
              </a:rPr>
              <a:t>Stearate,HydroxyethylUrea,Cetrimonium</a:t>
            </a:r>
            <a:r>
              <a:rPr lang="en-US" altLang="ko-KR" sz="700" dirty="0" smtClean="0">
                <a:latin typeface="+mn-ea"/>
              </a:rPr>
              <a:t> Chloride ,Hydrolyzed </a:t>
            </a:r>
            <a:r>
              <a:rPr lang="en-US" altLang="ko-KR" sz="700" dirty="0" err="1" smtClean="0">
                <a:latin typeface="+mn-ea"/>
              </a:rPr>
              <a:t>Keratin,Moringa</a:t>
            </a:r>
            <a:r>
              <a:rPr lang="en-US" altLang="ko-KR" sz="700" dirty="0" smtClean="0">
                <a:latin typeface="+mn-ea"/>
              </a:rPr>
              <a:t> </a:t>
            </a:r>
            <a:r>
              <a:rPr lang="en-US" altLang="ko-KR" sz="700" dirty="0" err="1" smtClean="0">
                <a:latin typeface="+mn-ea"/>
              </a:rPr>
              <a:t>Oleifera</a:t>
            </a:r>
            <a:r>
              <a:rPr lang="en-US" altLang="ko-KR" sz="700" dirty="0" smtClean="0">
                <a:latin typeface="+mn-ea"/>
              </a:rPr>
              <a:t> Seed </a:t>
            </a:r>
            <a:r>
              <a:rPr lang="en-US" altLang="ko-KR" sz="700" dirty="0" err="1" smtClean="0">
                <a:latin typeface="+mn-ea"/>
              </a:rPr>
              <a:t>Oil,Tocopherol,Hydrolyzed,Collagen,Snail</a:t>
            </a:r>
            <a:r>
              <a:rPr lang="en-US" altLang="ko-KR" sz="700" dirty="0" smtClean="0">
                <a:latin typeface="+mn-ea"/>
              </a:rPr>
              <a:t> Secretion Filtrate,</a:t>
            </a:r>
          </a:p>
          <a:p>
            <a:r>
              <a:rPr lang="en-US" altLang="ko-KR" sz="700" dirty="0" smtClean="0">
                <a:latin typeface="+mn-ea"/>
              </a:rPr>
              <a:t>Butylene </a:t>
            </a:r>
            <a:r>
              <a:rPr lang="en-US" altLang="ko-KR" sz="700" dirty="0" err="1" smtClean="0">
                <a:latin typeface="+mn-ea"/>
              </a:rPr>
              <a:t>Glycol,Phenoxyethanol,Hydroxyethylcellulose,Sodium</a:t>
            </a:r>
            <a:r>
              <a:rPr lang="en-US" altLang="ko-KR" sz="700" dirty="0" smtClean="0">
                <a:latin typeface="+mn-ea"/>
              </a:rPr>
              <a:t> </a:t>
            </a:r>
            <a:r>
              <a:rPr lang="en-US" altLang="ko-KR" sz="700" dirty="0" err="1" smtClean="0">
                <a:latin typeface="+mn-ea"/>
              </a:rPr>
              <a:t>Dehydroacetate</a:t>
            </a:r>
            <a:r>
              <a:rPr lang="en-US" altLang="ko-KR" sz="700" dirty="0" smtClean="0">
                <a:latin typeface="+mn-ea"/>
              </a:rPr>
              <a:t>,</a:t>
            </a:r>
          </a:p>
          <a:p>
            <a:r>
              <a:rPr lang="en-US" altLang="ko-KR" sz="700" dirty="0" smtClean="0">
                <a:latin typeface="+mn-ea"/>
              </a:rPr>
              <a:t>,Fragrance</a:t>
            </a:r>
          </a:p>
          <a:p>
            <a:endParaRPr lang="en-US" altLang="ko-KR" sz="700" b="1" dirty="0">
              <a:latin typeface="+mn-ea"/>
            </a:endParaRPr>
          </a:p>
          <a:p>
            <a:endParaRPr lang="en-US" altLang="ko-KR" sz="700" b="1" dirty="0">
              <a:latin typeface="+mn-ea"/>
            </a:endParaRPr>
          </a:p>
          <a:p>
            <a:r>
              <a:rPr lang="en-US" altLang="ko-KR" sz="700" b="1" dirty="0" smtClean="0">
                <a:latin typeface="+mn-ea"/>
              </a:rPr>
              <a:t>15</a:t>
            </a:r>
            <a:r>
              <a:rPr lang="ru-RU" altLang="ko-KR" sz="700" b="1" dirty="0" smtClean="0">
                <a:latin typeface="+mn-ea"/>
              </a:rPr>
              <a:t>мл</a:t>
            </a:r>
            <a:r>
              <a:rPr lang="en-US" altLang="ko-KR" sz="700" b="1" dirty="0" smtClean="0">
                <a:latin typeface="+mn-ea"/>
              </a:rPr>
              <a:t> / 20</a:t>
            </a:r>
            <a:r>
              <a:rPr lang="ru-RU" altLang="ko-KR" sz="700" b="1" dirty="0" smtClean="0">
                <a:latin typeface="+mn-ea"/>
              </a:rPr>
              <a:t>шт.</a:t>
            </a:r>
            <a:endParaRPr lang="en-US" altLang="ko-KR" sz="700" b="1" dirty="0" smtClean="0">
              <a:latin typeface="+mn-ea"/>
            </a:endParaRPr>
          </a:p>
          <a:p>
            <a:endParaRPr lang="en-US" altLang="ko-KR" sz="900" b="1" dirty="0" smtClean="0">
              <a:latin typeface="+mn-ea"/>
            </a:endParaRPr>
          </a:p>
        </p:txBody>
      </p:sp>
      <p:pic>
        <p:nvPicPr>
          <p:cNvPr id="4" name="내용 개체 틀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88274" y="1196752"/>
            <a:ext cx="2592288" cy="2592288"/>
          </a:xfrm>
        </p:spPr>
      </p:pic>
    </p:spTree>
    <p:extLst>
      <p:ext uri="{BB962C8B-B14F-4D97-AF65-F5344CB8AC3E}">
        <p14:creationId xmlns:p14="http://schemas.microsoft.com/office/powerpoint/2010/main" xmlns="" val="2544531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4258" y="346348"/>
            <a:ext cx="7690040" cy="1138436"/>
          </a:xfrm>
        </p:spPr>
        <p:txBody>
          <a:bodyPr>
            <a:normAutofit fontScale="90000"/>
          </a:bodyPr>
          <a:lstStyle/>
          <a:p>
            <a:pPr marL="457200" indent="-457200">
              <a:buFont typeface="Arial" panose="020B0604020202020204" pitchFamily="34" charset="0"/>
              <a:buChar char="•"/>
            </a:pPr>
            <a:r>
              <a:rPr lang="en-US" altLang="ko-KR" sz="2400" b="1" dirty="0"/>
              <a:t>Before Care Keratin PPT</a:t>
            </a:r>
            <a:r>
              <a:rPr lang="en-US" altLang="ko-KR" sz="2400" b="1" dirty="0" smtClean="0"/>
              <a:t/>
            </a:r>
            <a:br>
              <a:rPr lang="en-US" altLang="ko-KR" sz="2400" b="1" dirty="0" smtClean="0"/>
            </a:br>
            <a:r>
              <a:rPr lang="ko-KR" altLang="ko-KR" sz="1400" dirty="0"/>
              <a:t/>
            </a:r>
            <a:br>
              <a:rPr lang="ko-KR" altLang="ko-KR" sz="1400" dirty="0"/>
            </a:br>
            <a:r>
              <a:rPr lang="ko-KR" altLang="ko-KR" sz="1400" dirty="0"/>
              <a:t/>
            </a:r>
            <a:br>
              <a:rPr lang="ko-KR" altLang="ko-KR" sz="1400" dirty="0"/>
            </a:br>
            <a:endParaRPr lang="ko-KR" altLang="en-US" sz="2000" dirty="0">
              <a:solidFill>
                <a:schemeClr val="tx1"/>
              </a:solidFill>
            </a:endParaRPr>
          </a:p>
        </p:txBody>
      </p:sp>
      <p:sp>
        <p:nvSpPr>
          <p:cNvPr id="7" name="TextBox 6"/>
          <p:cNvSpPr txBox="1"/>
          <p:nvPr/>
        </p:nvSpPr>
        <p:spPr>
          <a:xfrm>
            <a:off x="3356626" y="1357298"/>
            <a:ext cx="4896544" cy="4524315"/>
          </a:xfrm>
          <a:prstGeom prst="rect">
            <a:avLst/>
          </a:prstGeom>
          <a:noFill/>
        </p:spPr>
        <p:txBody>
          <a:bodyPr wrap="square" rtlCol="0">
            <a:spAutoFit/>
          </a:bodyPr>
          <a:lstStyle/>
          <a:p>
            <a:pPr algn="just"/>
            <a:r>
              <a:rPr lang="ru-RU" sz="1200" b="1" dirty="0"/>
              <a:t>Кератин-спрей для предварительной защиты волос </a:t>
            </a:r>
            <a:endParaRPr lang="ru-RU" sz="1200" b="1" dirty="0" smtClean="0"/>
          </a:p>
          <a:p>
            <a:pPr algn="just"/>
            <a:endParaRPr lang="ru-RU" sz="1000" dirty="0"/>
          </a:p>
          <a:p>
            <a:pPr algn="just"/>
            <a:r>
              <a:rPr lang="ru-RU" sz="900" dirty="0"/>
              <a:t>Спрей для волос с высоким содержанием кератина восполнит его нехватку в каждом локоне, восстановит необходимый </a:t>
            </a:r>
            <a:r>
              <a:rPr lang="en-US" sz="900" dirty="0"/>
              <a:t>pH</a:t>
            </a:r>
            <a:r>
              <a:rPr lang="ru-RU" sz="900" dirty="0"/>
              <a:t>-баланс. Важнейший для волос белок восполняет поврежденные участки, снижая агрессивное воздействие окрашивания, химической завивки, выпрямления утюжком и т.д</a:t>
            </a:r>
            <a:r>
              <a:rPr lang="ru-RU" sz="900" dirty="0" smtClean="0"/>
              <a:t>.</a:t>
            </a:r>
          </a:p>
          <a:p>
            <a:pPr algn="just"/>
            <a:endParaRPr lang="ru-RU" sz="900" dirty="0"/>
          </a:p>
          <a:p>
            <a:pPr algn="just"/>
            <a:r>
              <a:rPr lang="ru-RU" sz="900" dirty="0"/>
              <a:t>Благодаря тому, что кератин находится в жидкой форме, он гораздо лучше проникает в структуру волоса и оказывает более выраженный эффект. Препятствует спутыванию, дарит волосам силу и блеск, после чего они выглядят более ухоженными, плотными и гораздо лучше держат укладку</a:t>
            </a:r>
            <a:r>
              <a:rPr lang="ru-RU" sz="900" dirty="0" smtClean="0"/>
              <a:t>.</a:t>
            </a:r>
          </a:p>
          <a:p>
            <a:pPr algn="just"/>
            <a:endParaRPr lang="ru-RU" sz="900" dirty="0"/>
          </a:p>
          <a:p>
            <a:pPr algn="just"/>
            <a:r>
              <a:rPr lang="ru-RU" sz="900" dirty="0"/>
              <a:t>Кератин, состоящий из более мелких частиц,  дольше сохраняется и проявляет свое действие на волосы. Он восстанавливает их не только изнутри, но и снаружи, формируя на поверхности искусственную кутикулу, выполняющую защитную функцию</a:t>
            </a:r>
            <a:r>
              <a:rPr lang="ru-RU" sz="900" dirty="0" smtClean="0"/>
              <a:t>.</a:t>
            </a:r>
          </a:p>
          <a:p>
            <a:pPr algn="just"/>
            <a:endParaRPr lang="ru-RU" sz="900" dirty="0"/>
          </a:p>
          <a:p>
            <a:pPr algn="just"/>
            <a:r>
              <a:rPr lang="ru-RU" sz="900" b="1" dirty="0"/>
              <a:t>Способ применения: </a:t>
            </a:r>
            <a:endParaRPr lang="ru-RU" sz="900" dirty="0"/>
          </a:p>
          <a:p>
            <a:pPr algn="just"/>
            <a:r>
              <a:rPr lang="ru-RU" sz="900" dirty="0"/>
              <a:t>Распылить средство на практически сухие волосы после мытья, быстро расчесать. Не смывать! Может использоваться после периодического очищения волос шампунем или же перед любыми процедурами для волос, оказывающими на них агрессивное воздействие (окрашивание, химическая завивка, сушка и т.д.). Использовать в сочетании с другими средствами бренда для восстановления волос.</a:t>
            </a:r>
          </a:p>
          <a:p>
            <a:pPr algn="just"/>
            <a:r>
              <a:rPr lang="en-US" altLang="ko-KR" sz="900" dirty="0"/>
              <a:t> </a:t>
            </a:r>
            <a:endParaRPr lang="ko-KR" altLang="ko-KR" sz="900" dirty="0"/>
          </a:p>
          <a:p>
            <a:endParaRPr lang="en-US" altLang="ko-KR" sz="1000" b="1" dirty="0" smtClean="0">
              <a:latin typeface="+mn-ea"/>
            </a:endParaRPr>
          </a:p>
          <a:p>
            <a:r>
              <a:rPr lang="en-US" altLang="ko-KR" sz="700" b="1" dirty="0" smtClean="0">
                <a:latin typeface="+mn-ea"/>
              </a:rPr>
              <a:t>Ingredient</a:t>
            </a:r>
            <a:r>
              <a:rPr lang="en-US" altLang="ko-KR" sz="700" dirty="0" smtClean="0">
                <a:latin typeface="+mn-ea"/>
              </a:rPr>
              <a:t> </a:t>
            </a:r>
          </a:p>
          <a:p>
            <a:endParaRPr lang="en-US" altLang="ko-KR" sz="700" dirty="0" smtClean="0">
              <a:latin typeface="+mn-ea"/>
            </a:endParaRPr>
          </a:p>
          <a:p>
            <a:r>
              <a:rPr lang="en-US" altLang="ko-KR" sz="700" dirty="0" smtClean="0">
                <a:latin typeface="+mn-ea"/>
              </a:rPr>
              <a:t>Hydrolyzed Keratin,water,peg-12 </a:t>
            </a:r>
            <a:r>
              <a:rPr lang="en-US" altLang="ko-KR" sz="700" dirty="0" err="1" smtClean="0">
                <a:latin typeface="+mn-ea"/>
              </a:rPr>
              <a:t>dimethicone,propylene</a:t>
            </a:r>
            <a:r>
              <a:rPr lang="en-US" altLang="ko-KR" sz="700" dirty="0" smtClean="0">
                <a:latin typeface="+mn-ea"/>
              </a:rPr>
              <a:t> glycol</a:t>
            </a:r>
          </a:p>
          <a:p>
            <a:r>
              <a:rPr lang="en-US" altLang="ko-KR" sz="700" dirty="0" err="1" smtClean="0">
                <a:latin typeface="+mn-ea"/>
              </a:rPr>
              <a:t>Imidazolidinyl</a:t>
            </a:r>
            <a:r>
              <a:rPr lang="en-US" altLang="ko-KR" sz="700" dirty="0" smtClean="0">
                <a:latin typeface="+mn-ea"/>
              </a:rPr>
              <a:t> Urea,Nonoxynol-12,Fragrance</a:t>
            </a:r>
          </a:p>
          <a:p>
            <a:endParaRPr lang="en-US" altLang="ko-KR" sz="700" b="1" dirty="0">
              <a:latin typeface="+mn-ea"/>
            </a:endParaRPr>
          </a:p>
          <a:p>
            <a:endParaRPr lang="en-US" altLang="ko-KR" sz="700" b="1" dirty="0">
              <a:latin typeface="+mn-ea"/>
            </a:endParaRPr>
          </a:p>
          <a:p>
            <a:r>
              <a:rPr lang="en-US" altLang="ko-KR" sz="700" b="1" dirty="0" smtClean="0">
                <a:latin typeface="+mn-ea"/>
              </a:rPr>
              <a:t>30</a:t>
            </a:r>
            <a:r>
              <a:rPr lang="ru-RU" altLang="ko-KR" sz="700" b="1" dirty="0" smtClean="0">
                <a:latin typeface="+mn-ea"/>
              </a:rPr>
              <a:t>мл</a:t>
            </a:r>
            <a:r>
              <a:rPr lang="en-US" altLang="ko-KR" sz="700" b="1" dirty="0" smtClean="0">
                <a:latin typeface="+mn-ea"/>
              </a:rPr>
              <a:t> / 150</a:t>
            </a:r>
            <a:r>
              <a:rPr lang="ru-RU" altLang="ko-KR" sz="700" b="1" dirty="0" smtClean="0">
                <a:latin typeface="+mn-ea"/>
              </a:rPr>
              <a:t>мл</a:t>
            </a:r>
            <a:endParaRPr lang="en-US" altLang="ko-KR" sz="700" b="1" dirty="0" smtClean="0">
              <a:latin typeface="+mn-ea"/>
            </a:endParaRPr>
          </a:p>
          <a:p>
            <a:endParaRPr lang="en-US" altLang="ko-KR" sz="900" b="1" dirty="0" smtClean="0">
              <a:latin typeface="+mn-ea"/>
            </a:endParaRPr>
          </a:p>
          <a:p>
            <a:endParaRPr lang="en-US" altLang="ko-KR" sz="900" b="1" dirty="0" smtClean="0">
              <a:latin typeface="+mn-ea"/>
            </a:endParaRPr>
          </a:p>
        </p:txBody>
      </p:sp>
      <p:pic>
        <p:nvPicPr>
          <p:cNvPr id="5" name="내용 개체 틀 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23342" y="1588678"/>
            <a:ext cx="2880359" cy="4800600"/>
          </a:xfrm>
        </p:spPr>
      </p:pic>
      <p:pic>
        <p:nvPicPr>
          <p:cNvPr id="6" name="그림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84770" y="2812814"/>
            <a:ext cx="2526027" cy="3789040"/>
          </a:xfrm>
          <a:prstGeom prst="rect">
            <a:avLst/>
          </a:prstGeom>
        </p:spPr>
      </p:pic>
    </p:spTree>
    <p:extLst>
      <p:ext uri="{BB962C8B-B14F-4D97-AF65-F5344CB8AC3E}">
        <p14:creationId xmlns:p14="http://schemas.microsoft.com/office/powerpoint/2010/main" xmlns="" val="378912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0"/>
            <a:ext cx="10608488" cy="1570484"/>
          </a:xfrm>
        </p:spPr>
        <p:txBody>
          <a:bodyPr>
            <a:normAutofit/>
          </a:bodyPr>
          <a:lstStyle/>
          <a:p>
            <a:pPr marL="457200" indent="-457200">
              <a:buFont typeface="Arial" panose="020B0604020202020204" pitchFamily="34" charset="0"/>
              <a:buChar char="•"/>
            </a:pPr>
            <a:r>
              <a:rPr lang="en-US" altLang="ko-KR" sz="2000" b="1" dirty="0" smtClean="0"/>
              <a:t>Triplex </a:t>
            </a:r>
            <a:r>
              <a:rPr lang="en-US" altLang="ko-KR" sz="2000" b="1" dirty="0"/>
              <a:t>Natural </a:t>
            </a:r>
            <a:r>
              <a:rPr lang="en-US" altLang="ko-KR" sz="2000" b="1" dirty="0" smtClean="0"/>
              <a:t>Shampoo</a:t>
            </a:r>
            <a:br>
              <a:rPr lang="en-US" altLang="ko-KR" sz="2000" b="1" dirty="0" smtClean="0"/>
            </a:br>
            <a:r>
              <a:rPr lang="en-US" altLang="ko-KR" sz="1400" b="1" dirty="0" smtClean="0"/>
              <a:t/>
            </a:r>
            <a:br>
              <a:rPr lang="en-US" altLang="ko-KR" sz="1400" b="1" dirty="0" smtClean="0"/>
            </a:br>
            <a:r>
              <a:rPr lang="ko-KR" altLang="ko-KR" sz="1000" dirty="0"/>
              <a:t/>
            </a:r>
            <a:br>
              <a:rPr lang="ko-KR" altLang="ko-KR" sz="1000" dirty="0"/>
            </a:br>
            <a:r>
              <a:rPr lang="ko-KR" altLang="ko-KR" sz="1400" dirty="0"/>
              <a:t/>
            </a:r>
            <a:br>
              <a:rPr lang="ko-KR" altLang="ko-KR" sz="1400" dirty="0"/>
            </a:br>
            <a:endParaRPr lang="ko-KR" altLang="en-US" sz="2000" dirty="0">
              <a:solidFill>
                <a:schemeClr val="tx1"/>
              </a:solidFill>
            </a:endParaRPr>
          </a:p>
        </p:txBody>
      </p:sp>
      <p:sp>
        <p:nvSpPr>
          <p:cNvPr id="7" name="TextBox 6"/>
          <p:cNvSpPr txBox="1"/>
          <p:nvPr/>
        </p:nvSpPr>
        <p:spPr>
          <a:xfrm>
            <a:off x="3491880" y="620688"/>
            <a:ext cx="4723458" cy="5755422"/>
          </a:xfrm>
          <a:prstGeom prst="rect">
            <a:avLst/>
          </a:prstGeom>
          <a:noFill/>
        </p:spPr>
        <p:txBody>
          <a:bodyPr wrap="square" rtlCol="0">
            <a:spAutoFit/>
          </a:bodyPr>
          <a:lstStyle/>
          <a:p>
            <a:pPr algn="just"/>
            <a:r>
              <a:rPr lang="ru-RU" sz="1200" b="1" dirty="0" err="1" smtClean="0"/>
              <a:t>Оздоравливающий</a:t>
            </a:r>
            <a:r>
              <a:rPr lang="ru-RU" sz="1200" b="1" dirty="0" smtClean="0"/>
              <a:t> </a:t>
            </a:r>
            <a:r>
              <a:rPr lang="ru-RU" sz="1200" b="1" dirty="0" err="1" smtClean="0"/>
              <a:t>безсульфатный</a:t>
            </a:r>
            <a:r>
              <a:rPr lang="ru-RU" sz="1200" b="1" dirty="0" smtClean="0"/>
              <a:t> </a:t>
            </a:r>
            <a:r>
              <a:rPr lang="ru-RU" sz="1200" b="1" dirty="0"/>
              <a:t>органический шампунь 3 в </a:t>
            </a:r>
            <a:r>
              <a:rPr lang="ru-RU" sz="1200" b="1" dirty="0" smtClean="0"/>
              <a:t>1</a:t>
            </a:r>
          </a:p>
          <a:p>
            <a:pPr algn="just"/>
            <a:endParaRPr lang="ru-RU" sz="900" dirty="0"/>
          </a:p>
          <a:p>
            <a:pPr algn="just"/>
            <a:r>
              <a:rPr lang="ru-RU" sz="900" b="1" dirty="0"/>
              <a:t>Мягко </a:t>
            </a:r>
            <a:r>
              <a:rPr lang="ru-RU" sz="900" b="1" dirty="0" smtClean="0"/>
              <a:t>очищает + избавляет </a:t>
            </a:r>
            <a:r>
              <a:rPr lang="ru-RU" sz="900" b="1" dirty="0"/>
              <a:t>от </a:t>
            </a:r>
            <a:r>
              <a:rPr lang="ru-RU" sz="900" b="1" dirty="0" smtClean="0"/>
              <a:t>перхоти + способствует </a:t>
            </a:r>
            <a:r>
              <a:rPr lang="ru-RU" sz="900" b="1" dirty="0"/>
              <a:t>росту волос</a:t>
            </a:r>
            <a:r>
              <a:rPr lang="ru-RU" sz="900" b="1" dirty="0" smtClean="0"/>
              <a:t>!</a:t>
            </a:r>
          </a:p>
          <a:p>
            <a:pPr algn="just"/>
            <a:endParaRPr lang="ru-RU" sz="900" dirty="0"/>
          </a:p>
          <a:p>
            <a:pPr algn="just"/>
            <a:r>
              <a:rPr lang="ru-RU" sz="900" dirty="0"/>
              <a:t>Шампунь для всех типов волос с органическими ПАВ обладает неагрессивной мягкой моющей основой, которая мягко очищает от повседневных загрязнений и секреции сальных желез, поддерживая свежесть и не повреждая ни волосы, ни кожу. </a:t>
            </a:r>
            <a:endParaRPr lang="ru-RU" sz="900" dirty="0" smtClean="0"/>
          </a:p>
          <a:p>
            <a:pPr algn="just"/>
            <a:endParaRPr lang="ru-RU" sz="900" dirty="0"/>
          </a:p>
          <a:p>
            <a:pPr algn="just"/>
            <a:r>
              <a:rPr lang="ru-RU" sz="900" dirty="0"/>
              <a:t>Успокаивает чувствительную кожу головы, устраняет перхоть и зуд, укрепляет волосы благодаря содержанию натуральных ингредиентов: </a:t>
            </a:r>
            <a:r>
              <a:rPr lang="ru-RU" sz="900" dirty="0" smtClean="0"/>
              <a:t>листьев </a:t>
            </a:r>
            <a:r>
              <a:rPr lang="ru-RU" sz="900" dirty="0"/>
              <a:t>чайного дерева, </a:t>
            </a:r>
            <a:r>
              <a:rPr lang="ru-RU" sz="900" dirty="0" smtClean="0"/>
              <a:t>масла </a:t>
            </a:r>
            <a:r>
              <a:rPr lang="ru-RU" sz="900" dirty="0"/>
              <a:t>лаванды и лимона, </a:t>
            </a:r>
            <a:r>
              <a:rPr lang="ru-RU" sz="900" dirty="0" smtClean="0"/>
              <a:t>экстрактов </a:t>
            </a:r>
            <a:r>
              <a:rPr lang="ru-RU" sz="900" dirty="0"/>
              <a:t>черной смородины, </a:t>
            </a:r>
            <a:r>
              <a:rPr lang="ru-RU" sz="900" dirty="0" smtClean="0"/>
              <a:t>перца </a:t>
            </a:r>
            <a:r>
              <a:rPr lang="ru-RU" sz="900" dirty="0"/>
              <a:t>китайского, куркумы и т.д. </a:t>
            </a:r>
            <a:endParaRPr lang="ru-RU" sz="900" dirty="0" smtClean="0"/>
          </a:p>
          <a:p>
            <a:pPr algn="just"/>
            <a:endParaRPr lang="ru-RU" sz="900" dirty="0"/>
          </a:p>
          <a:p>
            <a:pPr algn="just"/>
            <a:r>
              <a:rPr lang="ru-RU" sz="900" dirty="0"/>
              <a:t>Содержит стволовые клетки зеленого чая, которые возвращают волосам силу и блеск, обладают противовоспалительным, укрепляющим свойством, способствуя их росту</a:t>
            </a:r>
            <a:r>
              <a:rPr lang="ru-RU" sz="900" dirty="0" smtClean="0"/>
              <a:t>.</a:t>
            </a:r>
          </a:p>
          <a:p>
            <a:pPr algn="just"/>
            <a:endParaRPr lang="ru-RU" sz="900" dirty="0"/>
          </a:p>
          <a:p>
            <a:pPr algn="just"/>
            <a:r>
              <a:rPr lang="ru-RU" sz="900" dirty="0"/>
              <a:t>Экстракты и эфирные масла экологически чистые и сертифицированы. Средство восстанавливает </a:t>
            </a:r>
            <a:r>
              <a:rPr lang="ru-RU" sz="900" dirty="0" err="1"/>
              <a:t>pH</a:t>
            </a:r>
            <a:r>
              <a:rPr lang="ru-RU" sz="900" dirty="0"/>
              <a:t> баланс волос, поддерживает их </a:t>
            </a:r>
            <a:r>
              <a:rPr lang="ru-RU" sz="900" dirty="0" smtClean="0"/>
              <a:t>питание </a:t>
            </a:r>
            <a:r>
              <a:rPr lang="ru-RU" sz="900" dirty="0"/>
              <a:t>и насыщенность влагой</a:t>
            </a:r>
            <a:r>
              <a:rPr lang="ru-RU" sz="900" dirty="0" smtClean="0"/>
              <a:t>.</a:t>
            </a:r>
          </a:p>
          <a:p>
            <a:pPr algn="just"/>
            <a:endParaRPr lang="ru-RU" sz="900" dirty="0"/>
          </a:p>
          <a:p>
            <a:pPr algn="just"/>
            <a:r>
              <a:rPr lang="ru-RU" sz="900" dirty="0"/>
              <a:t>По сравнению с другими шампунями с искусственными ПАВ, средство создает менее обильную пену, которая не раздражает кожу и не </a:t>
            </a:r>
            <a:r>
              <a:rPr lang="ru-RU" sz="900" dirty="0" smtClean="0"/>
              <a:t>уступает по </a:t>
            </a:r>
            <a:r>
              <a:rPr lang="ru-RU" sz="900" dirty="0"/>
              <a:t>степени очищения кожи головы и волос</a:t>
            </a:r>
            <a:r>
              <a:rPr lang="ru-RU" sz="900" dirty="0" smtClean="0"/>
              <a:t>.</a:t>
            </a:r>
          </a:p>
          <a:p>
            <a:pPr algn="just"/>
            <a:endParaRPr lang="ru-RU" sz="900" dirty="0"/>
          </a:p>
          <a:p>
            <a:pPr algn="just"/>
            <a:r>
              <a:rPr lang="ru-RU" sz="900" dirty="0"/>
              <a:t>Формула шампуня исключает силикон, минеральные масла, синтетические красители и </a:t>
            </a:r>
            <a:r>
              <a:rPr lang="ru-RU" sz="900" dirty="0" err="1"/>
              <a:t>ароматизаторы</a:t>
            </a:r>
            <a:r>
              <a:rPr lang="ru-RU" sz="900" dirty="0"/>
              <a:t>, искусственные ПАВ. Благодаря природным антиоксидантам обеспечивает защиту от разрушающего воздействия свободных радикалов, уменьшает негативное воздействие окружающей </a:t>
            </a:r>
            <a:r>
              <a:rPr lang="ru-RU" sz="900" dirty="0" smtClean="0"/>
              <a:t>среды.</a:t>
            </a:r>
          </a:p>
          <a:p>
            <a:pPr algn="just"/>
            <a:endParaRPr lang="ru-RU" sz="900" b="1" dirty="0"/>
          </a:p>
          <a:p>
            <a:pPr algn="just"/>
            <a:r>
              <a:rPr lang="ru-RU" sz="900" b="1" dirty="0" smtClean="0"/>
              <a:t>Способ </a:t>
            </a:r>
            <a:r>
              <a:rPr lang="ru-RU" sz="900" b="1" dirty="0"/>
              <a:t>применения:</a:t>
            </a:r>
            <a:r>
              <a:rPr lang="ru-RU" sz="900" dirty="0"/>
              <a:t> Нанесите шампунь на хорошо смоченные волосы и массажными движениями вспеньте, затем смойте теплой водой. При необходимости повторите проделанное еще раз, используя уже меньшее количество шампуня</a:t>
            </a:r>
            <a:r>
              <a:rPr lang="ru-RU" sz="900" dirty="0" smtClean="0"/>
              <a:t>.</a:t>
            </a:r>
          </a:p>
          <a:p>
            <a:pPr algn="just"/>
            <a:r>
              <a:rPr lang="ru-RU" sz="900" b="1" dirty="0" smtClean="0"/>
              <a:t> </a:t>
            </a:r>
            <a:r>
              <a:rPr lang="en-US" altLang="ko-KR" sz="900" dirty="0"/>
              <a:t> </a:t>
            </a:r>
            <a:endParaRPr lang="ko-KR" altLang="ko-KR" sz="900" dirty="0"/>
          </a:p>
          <a:p>
            <a:r>
              <a:rPr lang="en-US" altLang="ko-KR" sz="700" b="1" dirty="0" smtClean="0">
                <a:latin typeface="+mn-ea"/>
              </a:rPr>
              <a:t>Ingredient</a:t>
            </a:r>
            <a:r>
              <a:rPr lang="en-US" altLang="ko-KR" sz="700" dirty="0" smtClean="0">
                <a:latin typeface="+mn-ea"/>
              </a:rPr>
              <a:t> </a:t>
            </a:r>
          </a:p>
          <a:p>
            <a:r>
              <a:rPr lang="en-US" altLang="ko-KR" sz="700" dirty="0" err="1" smtClean="0">
                <a:latin typeface="+mn-ea"/>
              </a:rPr>
              <a:t>Water,Lauryl</a:t>
            </a:r>
            <a:r>
              <a:rPr lang="en-US" altLang="ko-KR" sz="700" dirty="0" smtClean="0">
                <a:latin typeface="+mn-ea"/>
              </a:rPr>
              <a:t> </a:t>
            </a:r>
            <a:r>
              <a:rPr lang="en-US" altLang="ko-KR" sz="700" dirty="0" err="1" smtClean="0">
                <a:latin typeface="+mn-ea"/>
              </a:rPr>
              <a:t>Glucoside,Cocamidopropyl</a:t>
            </a:r>
            <a:r>
              <a:rPr lang="en-US" altLang="ko-KR" sz="700" dirty="0" smtClean="0">
                <a:latin typeface="+mn-ea"/>
              </a:rPr>
              <a:t> </a:t>
            </a:r>
            <a:r>
              <a:rPr lang="en-US" altLang="ko-KR" sz="700" dirty="0" err="1" smtClean="0">
                <a:latin typeface="+mn-ea"/>
              </a:rPr>
              <a:t>Betaine,Disodium</a:t>
            </a:r>
            <a:r>
              <a:rPr lang="en-US" altLang="ko-KR" sz="700" dirty="0" smtClean="0">
                <a:latin typeface="+mn-ea"/>
              </a:rPr>
              <a:t> </a:t>
            </a:r>
            <a:r>
              <a:rPr lang="en-US" altLang="ko-KR" sz="700" dirty="0" err="1" smtClean="0">
                <a:latin typeface="+mn-ea"/>
              </a:rPr>
              <a:t>Laureth</a:t>
            </a:r>
            <a:r>
              <a:rPr lang="en-US" altLang="ko-KR" sz="700" dirty="0" smtClean="0">
                <a:latin typeface="+mn-ea"/>
              </a:rPr>
              <a:t> </a:t>
            </a:r>
            <a:r>
              <a:rPr lang="en-US" altLang="ko-KR" sz="700" dirty="0" err="1" smtClean="0">
                <a:latin typeface="+mn-ea"/>
              </a:rPr>
              <a:t>Sulfosuccinate,TEA-Cocoyl</a:t>
            </a:r>
            <a:r>
              <a:rPr lang="en-US" altLang="ko-KR" sz="700" dirty="0" smtClean="0">
                <a:latin typeface="+mn-ea"/>
              </a:rPr>
              <a:t> Glutamate,</a:t>
            </a:r>
          </a:p>
          <a:p>
            <a:r>
              <a:rPr lang="en-US" altLang="ko-KR" sz="700" dirty="0" smtClean="0">
                <a:latin typeface="+mn-ea"/>
              </a:rPr>
              <a:t>Polyquaternium-7,Guar </a:t>
            </a:r>
            <a:r>
              <a:rPr lang="en-US" altLang="ko-KR" sz="700" dirty="0" err="1" smtClean="0">
                <a:latin typeface="+mn-ea"/>
              </a:rPr>
              <a:t>Hydroxypropyltrimonium</a:t>
            </a:r>
            <a:r>
              <a:rPr lang="en-US" altLang="ko-KR" sz="700" dirty="0" smtClean="0">
                <a:latin typeface="+mn-ea"/>
              </a:rPr>
              <a:t> </a:t>
            </a:r>
            <a:r>
              <a:rPr lang="en-US" altLang="ko-KR" sz="700" dirty="0" err="1" smtClean="0">
                <a:latin typeface="+mn-ea"/>
              </a:rPr>
              <a:t>Chloride,Sodium</a:t>
            </a:r>
            <a:r>
              <a:rPr lang="en-US" altLang="ko-KR" sz="700" dirty="0" smtClean="0">
                <a:latin typeface="+mn-ea"/>
              </a:rPr>
              <a:t> </a:t>
            </a:r>
            <a:r>
              <a:rPr lang="en-US" altLang="ko-KR" sz="700" dirty="0" err="1" smtClean="0">
                <a:latin typeface="+mn-ea"/>
              </a:rPr>
              <a:t>Chloride,Lavandula</a:t>
            </a:r>
            <a:r>
              <a:rPr lang="en-US" altLang="ko-KR" sz="700" dirty="0" smtClean="0">
                <a:latin typeface="+mn-ea"/>
              </a:rPr>
              <a:t> </a:t>
            </a:r>
            <a:r>
              <a:rPr lang="en-US" altLang="ko-KR" sz="700" dirty="0" err="1" smtClean="0">
                <a:latin typeface="+mn-ea"/>
              </a:rPr>
              <a:t>Angustifolia</a:t>
            </a:r>
            <a:r>
              <a:rPr lang="en-US" altLang="ko-KR" sz="700" dirty="0" smtClean="0">
                <a:latin typeface="+mn-ea"/>
              </a:rPr>
              <a:t> (Lavender) Oil,</a:t>
            </a:r>
          </a:p>
          <a:p>
            <a:r>
              <a:rPr lang="en-US" altLang="ko-KR" sz="700" dirty="0" smtClean="0">
                <a:latin typeface="+mn-ea"/>
              </a:rPr>
              <a:t>Melaleuca Alternifolia (Tea Tree) Leaf </a:t>
            </a:r>
            <a:r>
              <a:rPr lang="en-US" altLang="ko-KR" sz="700" dirty="0" err="1" smtClean="0">
                <a:latin typeface="+mn-ea"/>
              </a:rPr>
              <a:t>Oil,Camellia</a:t>
            </a:r>
            <a:r>
              <a:rPr lang="en-US" altLang="ko-KR" sz="700" dirty="0" smtClean="0">
                <a:latin typeface="+mn-ea"/>
              </a:rPr>
              <a:t> </a:t>
            </a:r>
            <a:r>
              <a:rPr lang="en-US" altLang="ko-KR" sz="700" dirty="0" err="1" smtClean="0">
                <a:latin typeface="+mn-ea"/>
              </a:rPr>
              <a:t>Sinesis</a:t>
            </a:r>
            <a:r>
              <a:rPr lang="en-US" altLang="ko-KR" sz="700" dirty="0" smtClean="0">
                <a:latin typeface="+mn-ea"/>
              </a:rPr>
              <a:t> Callus Culture </a:t>
            </a:r>
            <a:r>
              <a:rPr lang="en-US" altLang="ko-KR" sz="700" dirty="0" err="1" smtClean="0">
                <a:latin typeface="+mn-ea"/>
              </a:rPr>
              <a:t>Extract,Ribes</a:t>
            </a:r>
            <a:r>
              <a:rPr lang="en-US" altLang="ko-KR" sz="700" dirty="0" smtClean="0">
                <a:latin typeface="+mn-ea"/>
              </a:rPr>
              <a:t> </a:t>
            </a:r>
            <a:r>
              <a:rPr lang="en-US" altLang="ko-KR" sz="700" dirty="0" err="1" smtClean="0">
                <a:latin typeface="+mn-ea"/>
              </a:rPr>
              <a:t>Nigrum</a:t>
            </a:r>
            <a:r>
              <a:rPr lang="en-US" altLang="ko-KR" sz="700" dirty="0" smtClean="0">
                <a:latin typeface="+mn-ea"/>
              </a:rPr>
              <a:t> (Black Currant) Leaf </a:t>
            </a:r>
            <a:r>
              <a:rPr lang="en-US" altLang="ko-KR" sz="700" dirty="0" err="1" smtClean="0">
                <a:latin typeface="+mn-ea"/>
              </a:rPr>
              <a:t>Extract,Curcuma</a:t>
            </a:r>
            <a:r>
              <a:rPr lang="en-US" altLang="ko-KR" sz="700" dirty="0" smtClean="0">
                <a:latin typeface="+mn-ea"/>
              </a:rPr>
              <a:t> Longa (Turmeric) Root </a:t>
            </a:r>
            <a:r>
              <a:rPr lang="en-US" altLang="ko-KR" sz="700" dirty="0" err="1" smtClean="0">
                <a:latin typeface="+mn-ea"/>
              </a:rPr>
              <a:t>Extract,Citrus</a:t>
            </a:r>
            <a:r>
              <a:rPr lang="en-US" altLang="ko-KR" sz="700" dirty="0" smtClean="0">
                <a:latin typeface="+mn-ea"/>
              </a:rPr>
              <a:t> Limon (Lemon) Fruit </a:t>
            </a:r>
            <a:r>
              <a:rPr lang="en-US" altLang="ko-KR" sz="700" dirty="0" err="1" smtClean="0">
                <a:latin typeface="+mn-ea"/>
              </a:rPr>
              <a:t>Oil,Zanthoxylum</a:t>
            </a:r>
            <a:r>
              <a:rPr lang="en-US" altLang="ko-KR" sz="700" dirty="0" smtClean="0">
                <a:latin typeface="+mn-ea"/>
              </a:rPr>
              <a:t> </a:t>
            </a:r>
            <a:r>
              <a:rPr lang="en-US" altLang="ko-KR" sz="700" dirty="0" err="1" smtClean="0">
                <a:latin typeface="+mn-ea"/>
              </a:rPr>
              <a:t>Schinifolium</a:t>
            </a:r>
            <a:r>
              <a:rPr lang="en-US" altLang="ko-KR" sz="700" dirty="0" smtClean="0">
                <a:latin typeface="+mn-ea"/>
              </a:rPr>
              <a:t> Leaf </a:t>
            </a:r>
            <a:r>
              <a:rPr lang="en-US" altLang="ko-KR" sz="700" dirty="0" err="1" smtClean="0">
                <a:latin typeface="+mn-ea"/>
              </a:rPr>
              <a:t>Extract,Pulsatilla</a:t>
            </a:r>
            <a:r>
              <a:rPr lang="en-US" altLang="ko-KR" sz="700" dirty="0" smtClean="0">
                <a:latin typeface="+mn-ea"/>
              </a:rPr>
              <a:t> </a:t>
            </a:r>
            <a:r>
              <a:rPr lang="en-US" altLang="ko-KR" sz="700" dirty="0" err="1" smtClean="0">
                <a:latin typeface="+mn-ea"/>
              </a:rPr>
              <a:t>Koreana</a:t>
            </a:r>
            <a:r>
              <a:rPr lang="en-US" altLang="ko-KR" sz="700" dirty="0" smtClean="0">
                <a:latin typeface="+mn-ea"/>
              </a:rPr>
              <a:t> </a:t>
            </a:r>
            <a:r>
              <a:rPr lang="en-US" altLang="ko-KR" sz="700" dirty="0" err="1" smtClean="0">
                <a:latin typeface="+mn-ea"/>
              </a:rPr>
              <a:t>Extract,Citric</a:t>
            </a:r>
            <a:r>
              <a:rPr lang="en-US" altLang="ko-KR" sz="700" dirty="0" smtClean="0">
                <a:latin typeface="+mn-ea"/>
              </a:rPr>
              <a:t> Acid</a:t>
            </a:r>
            <a:endParaRPr lang="en-US" altLang="ko-KR" sz="700" b="1" dirty="0">
              <a:latin typeface="+mn-ea"/>
            </a:endParaRPr>
          </a:p>
          <a:p>
            <a:endParaRPr lang="en-US" altLang="ko-KR" sz="700" b="1" dirty="0">
              <a:latin typeface="+mn-ea"/>
            </a:endParaRPr>
          </a:p>
          <a:p>
            <a:r>
              <a:rPr lang="en-US" altLang="ko-KR" sz="700" b="1" dirty="0" smtClean="0">
                <a:latin typeface="+mn-ea"/>
              </a:rPr>
              <a:t>530</a:t>
            </a:r>
            <a:r>
              <a:rPr lang="ru-RU" altLang="ko-KR" sz="700" b="1" dirty="0" smtClean="0">
                <a:latin typeface="+mn-ea"/>
              </a:rPr>
              <a:t>мл</a:t>
            </a:r>
            <a:endParaRPr lang="en-US" altLang="ko-KR" sz="700" b="1" dirty="0" smtClean="0">
              <a:latin typeface="+mn-ea"/>
            </a:endParaRPr>
          </a:p>
          <a:p>
            <a:endParaRPr lang="en-US" altLang="ko-KR" sz="700" b="1" dirty="0" smtClean="0">
              <a:latin typeface="+mn-ea"/>
            </a:endParaRPr>
          </a:p>
          <a:p>
            <a:endParaRPr lang="en-US" altLang="ko-KR" sz="800" b="1" dirty="0" smtClean="0">
              <a:latin typeface="+mn-ea"/>
            </a:endParaRPr>
          </a:p>
          <a:p>
            <a:endParaRPr lang="en-US" altLang="ko-KR" sz="800" b="1" dirty="0" smtClean="0">
              <a:latin typeface="+mn-ea"/>
            </a:endParaRPr>
          </a:p>
        </p:txBody>
      </p:sp>
      <p:pic>
        <p:nvPicPr>
          <p:cNvPr id="4" name="내용 개체 틀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612576" y="1484784"/>
            <a:ext cx="4800600" cy="4800600"/>
          </a:xfrm>
        </p:spPr>
      </p:pic>
    </p:spTree>
    <p:extLst>
      <p:ext uri="{BB962C8B-B14F-4D97-AF65-F5344CB8AC3E}">
        <p14:creationId xmlns:p14="http://schemas.microsoft.com/office/powerpoint/2010/main" xmlns="" val="95263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60648"/>
            <a:ext cx="10608488" cy="1570484"/>
          </a:xfrm>
        </p:spPr>
        <p:txBody>
          <a:bodyPr>
            <a:normAutofit/>
          </a:bodyPr>
          <a:lstStyle/>
          <a:p>
            <a:pPr marL="457200" indent="-457200">
              <a:buFont typeface="Arial" panose="020B0604020202020204" pitchFamily="34" charset="0"/>
              <a:buChar char="•"/>
            </a:pPr>
            <a:r>
              <a:rPr lang="en-US" altLang="ko-KR" sz="2400" b="1" dirty="0"/>
              <a:t>Tea Tree Scalp Clinic Hair </a:t>
            </a:r>
            <a:r>
              <a:rPr lang="en-US" altLang="ko-KR" sz="2400" b="1" dirty="0" smtClean="0"/>
              <a:t>Pack</a:t>
            </a:r>
            <a:r>
              <a:rPr lang="en-US" altLang="ko-KR" sz="2000" b="1" dirty="0" smtClean="0"/>
              <a:t/>
            </a:r>
            <a:br>
              <a:rPr lang="en-US" altLang="ko-KR" sz="2000" b="1" dirty="0" smtClean="0"/>
            </a:br>
            <a:r>
              <a:rPr lang="ko-KR" altLang="ko-KR" sz="1400" dirty="0"/>
              <a:t/>
            </a:r>
            <a:br>
              <a:rPr lang="ko-KR" altLang="ko-KR" sz="1400" dirty="0"/>
            </a:br>
            <a:endParaRPr lang="ko-KR" altLang="en-US" sz="2000" dirty="0">
              <a:solidFill>
                <a:schemeClr val="tx1"/>
              </a:solidFill>
            </a:endParaRPr>
          </a:p>
        </p:txBody>
      </p:sp>
      <p:sp>
        <p:nvSpPr>
          <p:cNvPr id="7" name="TextBox 6"/>
          <p:cNvSpPr txBox="1"/>
          <p:nvPr/>
        </p:nvSpPr>
        <p:spPr>
          <a:xfrm>
            <a:off x="3486525" y="1412776"/>
            <a:ext cx="4728813" cy="4016484"/>
          </a:xfrm>
          <a:prstGeom prst="rect">
            <a:avLst/>
          </a:prstGeom>
          <a:noFill/>
        </p:spPr>
        <p:txBody>
          <a:bodyPr wrap="square" rtlCol="0">
            <a:spAutoFit/>
          </a:bodyPr>
          <a:lstStyle/>
          <a:p>
            <a:pPr algn="just"/>
            <a:r>
              <a:rPr lang="en-US" altLang="ko-KR" sz="900" dirty="0"/>
              <a:t/>
            </a:r>
            <a:br>
              <a:rPr lang="en-US" altLang="ko-KR" sz="900" dirty="0"/>
            </a:br>
            <a:endParaRPr lang="ru-RU" altLang="ko-KR" sz="1100" b="1" dirty="0"/>
          </a:p>
          <a:p>
            <a:pPr algn="just"/>
            <a:r>
              <a:rPr lang="ru-RU" altLang="ko-KR" sz="1200" b="1" dirty="0" err="1"/>
              <a:t>Оздоравливающая</a:t>
            </a:r>
            <a:r>
              <a:rPr lang="ru-RU" altLang="ko-KR" sz="1200" b="1" dirty="0"/>
              <a:t> маска с чайным деревом для кожи </a:t>
            </a:r>
            <a:r>
              <a:rPr lang="ru-RU" altLang="ko-KR" sz="1200" b="1" dirty="0" smtClean="0"/>
              <a:t>головы</a:t>
            </a:r>
          </a:p>
          <a:p>
            <a:pPr algn="just"/>
            <a:endParaRPr lang="ru-RU" altLang="ko-KR" sz="1050" dirty="0"/>
          </a:p>
          <a:p>
            <a:pPr algn="just"/>
            <a:r>
              <a:rPr lang="ru-RU" altLang="ko-KR" sz="900" dirty="0"/>
              <a:t>Профессиональное средство способствует глубокому очищению кожи головы от скопившихся омертвевших клеток</a:t>
            </a:r>
            <a:r>
              <a:rPr lang="ru-RU" altLang="ko-KR" sz="900" dirty="0" smtClean="0"/>
              <a:t>.</a:t>
            </a:r>
          </a:p>
          <a:p>
            <a:pPr algn="just"/>
            <a:endParaRPr lang="ru-RU" altLang="ko-KR" sz="900" dirty="0"/>
          </a:p>
          <a:p>
            <a:pPr algn="just"/>
            <a:r>
              <a:rPr lang="ru-RU" altLang="ko-KR" sz="900" dirty="0"/>
              <a:t>Регулирует работу сальных желез, предупреждая выделение излишков кожного жира, устраняет перхоть и освежает с легким охлаждающим эффектом после воздействия ментола</a:t>
            </a:r>
            <a:r>
              <a:rPr lang="ru-RU" altLang="ko-KR" sz="900" dirty="0" smtClean="0"/>
              <a:t>.</a:t>
            </a:r>
          </a:p>
          <a:p>
            <a:pPr algn="just"/>
            <a:r>
              <a:rPr lang="ru-RU" altLang="ko-KR" sz="900" dirty="0" smtClean="0"/>
              <a:t> </a:t>
            </a:r>
            <a:endParaRPr lang="ru-RU" altLang="ko-KR" sz="900" dirty="0"/>
          </a:p>
          <a:p>
            <a:pPr algn="just"/>
            <a:r>
              <a:rPr lang="ru-RU" altLang="ko-KR" sz="900" dirty="0"/>
              <a:t>Благодаря содержанию экстрактов чайного дерева, </a:t>
            </a:r>
            <a:r>
              <a:rPr lang="ru-RU" altLang="ko-KR" sz="900" dirty="0" smtClean="0"/>
              <a:t>зеленого </a:t>
            </a:r>
            <a:r>
              <a:rPr lang="ru-RU" altLang="ko-KR" sz="900" dirty="0"/>
              <a:t>чая и улиточного экстракта увлажняет и успокаивает, снимает зуд и чувство </a:t>
            </a:r>
            <a:r>
              <a:rPr lang="ru-RU" altLang="ko-KR" sz="900" dirty="0" err="1"/>
              <a:t>стянутости</a:t>
            </a:r>
            <a:r>
              <a:rPr lang="ru-RU" altLang="ko-KR" sz="900" dirty="0"/>
              <a:t>, улучшает рост волос</a:t>
            </a:r>
            <a:r>
              <a:rPr lang="ru-RU" altLang="ko-KR" sz="900" dirty="0" smtClean="0"/>
              <a:t>.</a:t>
            </a:r>
          </a:p>
          <a:p>
            <a:pPr algn="just"/>
            <a:endParaRPr lang="ru-RU" altLang="ko-KR" sz="900" dirty="0"/>
          </a:p>
          <a:p>
            <a:pPr algn="just"/>
            <a:r>
              <a:rPr lang="ru-RU" altLang="ko-KR" sz="900" b="1" dirty="0"/>
              <a:t>Способ применения: </a:t>
            </a:r>
            <a:r>
              <a:rPr lang="ru-RU" altLang="ko-KR" sz="900" dirty="0"/>
              <a:t>после мытья головы подсушить волосы и нанести маску на кожу головы и массировать в течение минуты, через пару минут смыть теплой водой.</a:t>
            </a:r>
          </a:p>
          <a:p>
            <a:r>
              <a:rPr lang="en-US" altLang="ko-KR" sz="1050" b="1" dirty="0"/>
              <a:t> </a:t>
            </a:r>
            <a:endParaRPr lang="ko-KR" altLang="ko-KR" sz="1050" dirty="0"/>
          </a:p>
          <a:p>
            <a:endParaRPr lang="en-US" altLang="ko-KR" sz="900" b="1" dirty="0" smtClean="0">
              <a:latin typeface="+mn-ea"/>
            </a:endParaRPr>
          </a:p>
          <a:p>
            <a:r>
              <a:rPr lang="en-US" altLang="ko-KR" sz="700" b="1" dirty="0" smtClean="0">
                <a:latin typeface="+mn-ea"/>
              </a:rPr>
              <a:t>Ingredient</a:t>
            </a:r>
            <a:r>
              <a:rPr lang="en-US" altLang="ko-KR" sz="700" dirty="0" smtClean="0">
                <a:latin typeface="+mn-ea"/>
              </a:rPr>
              <a:t> </a:t>
            </a:r>
          </a:p>
          <a:p>
            <a:r>
              <a:rPr lang="en-US" altLang="ko-KR" sz="700" dirty="0" smtClean="0">
                <a:latin typeface="+mn-ea"/>
              </a:rPr>
              <a:t>D.I </a:t>
            </a:r>
            <a:r>
              <a:rPr lang="en-US" altLang="ko-KR" sz="700" dirty="0" err="1" smtClean="0">
                <a:latin typeface="+mn-ea"/>
              </a:rPr>
              <a:t>water,Cetearyl</a:t>
            </a:r>
            <a:r>
              <a:rPr lang="en-US" altLang="ko-KR" sz="700" dirty="0" smtClean="0">
                <a:latin typeface="+mn-ea"/>
              </a:rPr>
              <a:t> </a:t>
            </a:r>
            <a:r>
              <a:rPr lang="en-US" altLang="ko-KR" sz="700" dirty="0" err="1" smtClean="0">
                <a:latin typeface="+mn-ea"/>
              </a:rPr>
              <a:t>Alcohol,Propylene</a:t>
            </a:r>
            <a:r>
              <a:rPr lang="en-US" altLang="ko-KR" sz="700" dirty="0" smtClean="0">
                <a:latin typeface="+mn-ea"/>
              </a:rPr>
              <a:t> </a:t>
            </a:r>
            <a:r>
              <a:rPr lang="en-US" altLang="ko-KR" sz="700" dirty="0" err="1" smtClean="0">
                <a:latin typeface="+mn-ea"/>
              </a:rPr>
              <a:t>Glycol,Steartrimonium</a:t>
            </a:r>
            <a:r>
              <a:rPr lang="en-US" altLang="ko-KR" sz="700" dirty="0" smtClean="0">
                <a:latin typeface="+mn-ea"/>
              </a:rPr>
              <a:t> </a:t>
            </a:r>
            <a:r>
              <a:rPr lang="en-US" altLang="ko-KR" sz="700" dirty="0" err="1" smtClean="0">
                <a:latin typeface="+mn-ea"/>
              </a:rPr>
              <a:t>Chloride,Dimethicone,Mineral</a:t>
            </a:r>
            <a:r>
              <a:rPr lang="en-US" altLang="ko-KR" sz="700" dirty="0" smtClean="0">
                <a:latin typeface="+mn-ea"/>
              </a:rPr>
              <a:t> </a:t>
            </a:r>
            <a:r>
              <a:rPr lang="en-US" altLang="ko-KR" sz="700" dirty="0" err="1" smtClean="0">
                <a:latin typeface="+mn-ea"/>
              </a:rPr>
              <a:t>Oil,Glyceryl</a:t>
            </a:r>
            <a:r>
              <a:rPr lang="en-US" altLang="ko-KR" sz="700" dirty="0" smtClean="0">
                <a:latin typeface="+mn-ea"/>
              </a:rPr>
              <a:t> Stearate </a:t>
            </a:r>
            <a:r>
              <a:rPr lang="en-US" altLang="ko-KR" sz="700" dirty="0" err="1" smtClean="0">
                <a:latin typeface="+mn-ea"/>
              </a:rPr>
              <a:t>SE,Cyclomethicone,Glycerin,Snail</a:t>
            </a:r>
            <a:r>
              <a:rPr lang="en-US" altLang="ko-KR" sz="700" dirty="0" smtClean="0">
                <a:latin typeface="+mn-ea"/>
              </a:rPr>
              <a:t> </a:t>
            </a:r>
          </a:p>
          <a:p>
            <a:r>
              <a:rPr lang="en-US" altLang="ko-KR" sz="700" dirty="0" smtClean="0">
                <a:latin typeface="+mn-ea"/>
              </a:rPr>
              <a:t>Secretion </a:t>
            </a:r>
            <a:r>
              <a:rPr lang="en-US" altLang="ko-KR" sz="700" dirty="0" err="1" smtClean="0">
                <a:latin typeface="+mn-ea"/>
              </a:rPr>
              <a:t>Filtrate,Betaine,Camellia</a:t>
            </a:r>
            <a:r>
              <a:rPr lang="en-US" altLang="ko-KR" sz="700" dirty="0" smtClean="0">
                <a:latin typeface="+mn-ea"/>
              </a:rPr>
              <a:t> </a:t>
            </a:r>
            <a:r>
              <a:rPr lang="en-US" altLang="ko-KR" sz="700" dirty="0" err="1" smtClean="0">
                <a:latin typeface="+mn-ea"/>
              </a:rPr>
              <a:t>Sinensis</a:t>
            </a:r>
            <a:r>
              <a:rPr lang="en-US" altLang="ko-KR" sz="700" dirty="0" smtClean="0">
                <a:latin typeface="+mn-ea"/>
              </a:rPr>
              <a:t> Leaf </a:t>
            </a:r>
            <a:r>
              <a:rPr lang="en-US" altLang="ko-KR" sz="700" dirty="0" err="1" smtClean="0">
                <a:latin typeface="+mn-ea"/>
              </a:rPr>
              <a:t>Extract,Melaleuca</a:t>
            </a:r>
            <a:r>
              <a:rPr lang="en-US" altLang="ko-KR" sz="700" dirty="0" smtClean="0">
                <a:latin typeface="+mn-ea"/>
              </a:rPr>
              <a:t> </a:t>
            </a:r>
            <a:r>
              <a:rPr lang="en-US" altLang="ko-KR" sz="700" dirty="0" err="1" smtClean="0">
                <a:latin typeface="+mn-ea"/>
              </a:rPr>
              <a:t>Alternifo</a:t>
            </a:r>
            <a:endParaRPr lang="en-US" altLang="ko-KR" sz="700" dirty="0" smtClean="0">
              <a:latin typeface="+mn-ea"/>
            </a:endParaRPr>
          </a:p>
          <a:p>
            <a:r>
              <a:rPr lang="en-US" altLang="ko-KR" sz="700" dirty="0" err="1" smtClean="0">
                <a:latin typeface="+mn-ea"/>
              </a:rPr>
              <a:t>lia</a:t>
            </a:r>
            <a:r>
              <a:rPr lang="en-US" altLang="ko-KR" sz="700" dirty="0" smtClean="0">
                <a:latin typeface="+mn-ea"/>
              </a:rPr>
              <a:t> (Tea Tree) </a:t>
            </a:r>
            <a:r>
              <a:rPr lang="en-US" altLang="ko-KR" sz="700" dirty="0" err="1" smtClean="0">
                <a:latin typeface="+mn-ea"/>
              </a:rPr>
              <a:t>Extract,Hydrolyzed</a:t>
            </a:r>
            <a:r>
              <a:rPr lang="en-US" altLang="ko-KR" sz="700" dirty="0" smtClean="0">
                <a:latin typeface="+mn-ea"/>
              </a:rPr>
              <a:t> </a:t>
            </a:r>
            <a:r>
              <a:rPr lang="en-US" altLang="ko-KR" sz="700" dirty="0" err="1" smtClean="0">
                <a:latin typeface="+mn-ea"/>
              </a:rPr>
              <a:t>Collagen,Polyglutamic</a:t>
            </a:r>
            <a:r>
              <a:rPr lang="en-US" altLang="ko-KR" sz="700" dirty="0" smtClean="0">
                <a:latin typeface="+mn-ea"/>
              </a:rPr>
              <a:t> </a:t>
            </a:r>
            <a:r>
              <a:rPr lang="en-US" altLang="ko-KR" sz="700" dirty="0" err="1" smtClean="0">
                <a:latin typeface="+mn-ea"/>
              </a:rPr>
              <a:t>Acid,Menthol,Cera</a:t>
            </a:r>
            <a:endParaRPr lang="en-US" altLang="ko-KR" sz="700" dirty="0" smtClean="0">
              <a:latin typeface="+mn-ea"/>
            </a:endParaRPr>
          </a:p>
          <a:p>
            <a:r>
              <a:rPr lang="en-US" altLang="ko-KR" sz="700" dirty="0" err="1" smtClean="0">
                <a:latin typeface="+mn-ea"/>
              </a:rPr>
              <a:t>mide</a:t>
            </a:r>
            <a:r>
              <a:rPr lang="en-US" altLang="ko-KR" sz="700" dirty="0" smtClean="0">
                <a:latin typeface="+mn-ea"/>
              </a:rPr>
              <a:t> </a:t>
            </a:r>
            <a:r>
              <a:rPr lang="en-US" altLang="ko-KR" sz="700" dirty="0" err="1" smtClean="0">
                <a:latin typeface="+mn-ea"/>
              </a:rPr>
              <a:t>NP,Aloe</a:t>
            </a:r>
            <a:r>
              <a:rPr lang="en-US" altLang="ko-KR" sz="700" dirty="0" smtClean="0">
                <a:latin typeface="+mn-ea"/>
              </a:rPr>
              <a:t> </a:t>
            </a:r>
            <a:r>
              <a:rPr lang="en-US" altLang="ko-KR" sz="700" dirty="0" err="1" smtClean="0">
                <a:latin typeface="+mn-ea"/>
              </a:rPr>
              <a:t>Barbadensis</a:t>
            </a:r>
            <a:r>
              <a:rPr lang="en-US" altLang="ko-KR" sz="700" dirty="0" smtClean="0">
                <a:latin typeface="+mn-ea"/>
              </a:rPr>
              <a:t> Leaf </a:t>
            </a:r>
            <a:r>
              <a:rPr lang="en-US" altLang="ko-KR" sz="700" dirty="0" err="1" smtClean="0">
                <a:latin typeface="+mn-ea"/>
              </a:rPr>
              <a:t>Juice,Rose</a:t>
            </a:r>
            <a:r>
              <a:rPr lang="en-US" altLang="ko-KR" sz="700" dirty="0" smtClean="0">
                <a:latin typeface="+mn-ea"/>
              </a:rPr>
              <a:t> </a:t>
            </a:r>
            <a:r>
              <a:rPr lang="en-US" altLang="ko-KR" sz="700" dirty="0" err="1" smtClean="0">
                <a:latin typeface="+mn-ea"/>
              </a:rPr>
              <a:t>Extract,Spinosa</a:t>
            </a:r>
            <a:r>
              <a:rPr lang="en-US" altLang="ko-KR" sz="700" dirty="0" smtClean="0">
                <a:latin typeface="+mn-ea"/>
              </a:rPr>
              <a:t> Kernel Oil,PEG-45</a:t>
            </a:r>
          </a:p>
          <a:p>
            <a:r>
              <a:rPr lang="en-US" altLang="ko-KR" sz="700" dirty="0" smtClean="0">
                <a:latin typeface="+mn-ea"/>
              </a:rPr>
              <a:t>M,Dimethiconol,Benzophenone-5,Disodium </a:t>
            </a:r>
            <a:r>
              <a:rPr lang="en-US" altLang="ko-KR" sz="700" dirty="0" err="1" smtClean="0">
                <a:latin typeface="+mn-ea"/>
              </a:rPr>
              <a:t>EDTA,Benzyl</a:t>
            </a:r>
            <a:r>
              <a:rPr lang="en-US" altLang="ko-KR" sz="700" dirty="0" smtClean="0">
                <a:latin typeface="+mn-ea"/>
              </a:rPr>
              <a:t> Glycol, </a:t>
            </a:r>
            <a:r>
              <a:rPr lang="en-US" altLang="ko-KR" sz="700" dirty="0" err="1" smtClean="0">
                <a:latin typeface="+mn-ea"/>
              </a:rPr>
              <a:t>Ethylhexy</a:t>
            </a:r>
            <a:endParaRPr lang="en-US" altLang="ko-KR" sz="700" dirty="0" smtClean="0">
              <a:latin typeface="+mn-ea"/>
            </a:endParaRPr>
          </a:p>
          <a:p>
            <a:r>
              <a:rPr lang="en-US" altLang="ko-KR" sz="700" dirty="0" err="1" smtClean="0">
                <a:latin typeface="+mn-ea"/>
              </a:rPr>
              <a:t>lglycerin</a:t>
            </a:r>
            <a:r>
              <a:rPr lang="en-US" altLang="ko-KR" sz="700" dirty="0" smtClean="0">
                <a:latin typeface="+mn-ea"/>
              </a:rPr>
              <a:t>, Raspberry </a:t>
            </a:r>
            <a:r>
              <a:rPr lang="en-US" altLang="ko-KR" sz="700" dirty="0" err="1" smtClean="0">
                <a:latin typeface="+mn-ea"/>
              </a:rPr>
              <a:t>Ketone,CI</a:t>
            </a:r>
            <a:r>
              <a:rPr lang="en-US" altLang="ko-KR" sz="700" dirty="0" smtClean="0">
                <a:latin typeface="+mn-ea"/>
              </a:rPr>
              <a:t> 15985, Perfume</a:t>
            </a:r>
            <a:endParaRPr lang="en-US" altLang="ko-KR" sz="700" b="1" dirty="0" smtClean="0">
              <a:latin typeface="+mn-ea"/>
            </a:endParaRPr>
          </a:p>
          <a:p>
            <a:endParaRPr lang="en-US" altLang="ko-KR" sz="700" b="1" dirty="0">
              <a:latin typeface="+mn-ea"/>
            </a:endParaRPr>
          </a:p>
          <a:p>
            <a:r>
              <a:rPr lang="en-US" altLang="ko-KR" sz="700" b="1" dirty="0" smtClean="0">
                <a:latin typeface="+mn-ea"/>
              </a:rPr>
              <a:t>200</a:t>
            </a:r>
            <a:r>
              <a:rPr lang="ru-RU" altLang="ko-KR" sz="700" b="1" dirty="0" err="1" smtClean="0">
                <a:latin typeface="+mn-ea"/>
              </a:rPr>
              <a:t>гр</a:t>
            </a:r>
            <a:endParaRPr lang="en-US" altLang="ko-KR" sz="700" b="1" dirty="0" smtClean="0">
              <a:latin typeface="+mn-ea"/>
            </a:endParaRPr>
          </a:p>
          <a:p>
            <a:endParaRPr lang="en-US" altLang="ko-KR" sz="800" b="1" dirty="0" smtClean="0">
              <a:latin typeface="+mn-ea"/>
            </a:endParaRPr>
          </a:p>
          <a:p>
            <a:endParaRPr lang="en-US" altLang="ko-KR" sz="800" b="1" dirty="0" smtClean="0">
              <a:latin typeface="+mn-ea"/>
            </a:endParaRPr>
          </a:p>
          <a:p>
            <a:endParaRPr lang="en-US" altLang="ko-KR" sz="800" b="1" dirty="0" smtClean="0">
              <a:latin typeface="+mn-ea"/>
            </a:endParaRPr>
          </a:p>
        </p:txBody>
      </p:sp>
      <p:pic>
        <p:nvPicPr>
          <p:cNvPr id="5" name="내용 개체 틀 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324544" y="1556792"/>
            <a:ext cx="4320480" cy="4320480"/>
          </a:xfrm>
        </p:spPr>
      </p:pic>
    </p:spTree>
    <p:extLst>
      <p:ext uri="{BB962C8B-B14F-4D97-AF65-F5344CB8AC3E}">
        <p14:creationId xmlns:p14="http://schemas.microsoft.com/office/powerpoint/2010/main" xmlns="" val="21918294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근접">
  <a:themeElements>
    <a:clrScheme name="근접">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근접">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8290</TotalTime>
  <Words>2529</Words>
  <Application>Microsoft Office PowerPoint</Application>
  <PresentationFormat>Экран (4:3)</PresentationFormat>
  <Paragraphs>483</Paragraphs>
  <Slides>20</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근접</vt:lpstr>
      <vt:lpstr>Слайд 1</vt:lpstr>
      <vt:lpstr>HYDRO LPP TREATMENT</vt:lpstr>
      <vt:lpstr>PERFECT HAIR FILL-UP</vt:lpstr>
      <vt:lpstr>KERATIN LPP SHAMPOO  </vt:lpstr>
      <vt:lpstr>Damage Protector Acid Shampoo   </vt:lpstr>
      <vt:lpstr>Keratin Power Glue  </vt:lpstr>
      <vt:lpstr>Before Care Keratin PPT   </vt:lpstr>
      <vt:lpstr>Triplex Natural Shampoo    </vt:lpstr>
      <vt:lpstr>Tea Tree Scalp Clinic Hair Pack  </vt:lpstr>
      <vt:lpstr>Scalp scaling Spa scalp ampoule </vt:lpstr>
      <vt:lpstr>Scalp Helper Hair Tonic</vt:lpstr>
      <vt:lpstr>Miracle Soothing Serum</vt:lpstr>
      <vt:lpstr>Premium Morocco Argan Oil</vt:lpstr>
      <vt:lpstr>Silk Ring Hair Essence</vt:lpstr>
      <vt:lpstr>Perfect Hair Therapy</vt:lpstr>
      <vt:lpstr>Keratin Perfect Mix Powder </vt:lpstr>
      <vt:lpstr>SLEEPING CLINIC AMPOULE</vt:lpstr>
      <vt:lpstr>LD Program / PRE  LD Program / 01</vt:lpstr>
      <vt:lpstr>Moisture Balancing Shampoo   Moisture Balancing Conditioner</vt:lpstr>
      <vt:lpstr>Pure Henna Shampoo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user</dc:creator>
  <cp:lastModifiedBy>1</cp:lastModifiedBy>
  <cp:revision>96</cp:revision>
  <dcterms:created xsi:type="dcterms:W3CDTF">2016-10-06T05:10:14Z</dcterms:created>
  <dcterms:modified xsi:type="dcterms:W3CDTF">2017-01-31T04:28:57Z</dcterms:modified>
</cp:coreProperties>
</file>